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100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1FB00-F5FD-4D36-8AFC-17316ECB9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9A567-4A54-4593-936B-83410B163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25830-F6F1-4737-B2AC-DC7B3647F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56ED-5FCF-46DC-8869-1D0C413CB49A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9C56F-09CA-4ECD-9B18-6DA34E866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A280D-F805-4549-A312-CA235783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1A1B-9ABD-4F50-83E7-92087C535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63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7068-6962-4C83-AB0E-FB5C7AA1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3A3CD4-B8AF-4ACC-ACFF-C498FF4B1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1FC70-58F5-464F-99E4-F529D1C7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56ED-5FCF-46DC-8869-1D0C413CB49A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668A4-E69F-4A8A-807A-0372603D6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BB279-A2CF-4DA1-B7F9-9A60CD358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1A1B-9ABD-4F50-83E7-92087C535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E1B31D-24B2-4AF9-B7DE-79F509021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FB9427-87C4-47C3-9EC2-FAA9BE4E4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5C412-6C3A-49E4-AB58-54DA1980E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56ED-5FCF-46DC-8869-1D0C413CB49A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2730E-A555-4035-B5A4-FE27C64DE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CE773-E7AE-418D-B0B7-253C4E1F1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1A1B-9ABD-4F50-83E7-92087C535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30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06078-EF68-4079-B481-B0106864B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2E103-BE59-4721-B530-A12686A31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3B54D-B707-4624-B68C-A7CB067EC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56ED-5FCF-46DC-8869-1D0C413CB49A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2C732-9A97-4D83-941C-9ECB8746B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58F4A-EDB8-4A9C-961F-DBD84FD75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1A1B-9ABD-4F50-83E7-92087C535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11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8D66-AFF5-4D0C-AB57-521BDF203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8F7FA-7F78-41F7-BF37-C4C2A56B0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5147C-CE0D-4708-8492-FC162BF42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56ED-5FCF-46DC-8869-1D0C413CB49A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1E0B7-0DAB-42F5-A499-783F6ADEA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79795-9177-433A-9C0E-2BFDFC44E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1A1B-9ABD-4F50-83E7-92087C535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86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BD1FB-C5F0-42FF-95A4-E5CAEE94F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CD1C4-6249-4556-82E2-EB9BF76D2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9DAD7-09AB-44EA-A3F9-8C9762BA0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F8BACC-B789-4014-82C5-F0E3BCC97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56ED-5FCF-46DC-8869-1D0C413CB49A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8AC36-C9E5-4125-9883-D5F5D769E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C98F4-98A4-4F21-BC2C-DA1B25D1E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1A1B-9ABD-4F50-83E7-92087C535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7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BF4BA-DDED-4405-9374-EADEB3926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96B80-F638-424D-A9AC-0B03361BD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32FB1-CD75-43B5-A2F8-E4D98F6E7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483523-99DF-43E2-A280-F60FD0579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32C099-16F1-4031-9D57-9054D5C2B8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E0E0D1-78B3-4B57-911E-1CDE1DB56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56ED-5FCF-46DC-8869-1D0C413CB49A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281DD5-E6F6-48B9-811C-FA314AA61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6231EA-E591-4C0D-973B-98AC4309C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1A1B-9ABD-4F50-83E7-92087C535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69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B9E27-33C7-4126-9597-2AEB0DF46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548BF3-AF8E-47A7-AF11-8D1C03F4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56ED-5FCF-46DC-8869-1D0C413CB49A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A589C-F95E-4E82-BE0E-A7569C8A6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65611-159D-4B8C-9BD5-058234E14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1A1B-9ABD-4F50-83E7-92087C535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89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7CEBD9-E01A-4B91-AB1C-8BF52B417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56ED-5FCF-46DC-8869-1D0C413CB49A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839D9E-04F3-4AE7-AE85-905BF917E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3E072-0DDE-478A-9C14-26DDC25AC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1A1B-9ABD-4F50-83E7-92087C535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9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42E24-F500-4CD0-9330-24709F800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53D71-951A-421E-9639-E5F0BE3DE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E7E69-68C0-477B-8447-DF1BB46E5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A3E85-C999-45E6-8880-F8E2DC0B5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56ED-5FCF-46DC-8869-1D0C413CB49A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51CC1-47AB-49B2-B966-852AD108D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60A5EB-B959-48FF-A8CE-E8CBD66C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1A1B-9ABD-4F50-83E7-92087C535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342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E2D0D-1D62-4F00-86BC-062F06482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F6F37A-E57F-4F57-B429-F10E505CD3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D84A64-B254-4D12-B5DD-C95B68966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F9A1C-E40E-48CA-8DCD-A8EC9BB4C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56ED-5FCF-46DC-8869-1D0C413CB49A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9761A2-FC51-46AD-85B8-AF785A0B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06478-115C-4F2F-9FD2-501AFCD00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1A1B-9ABD-4F50-83E7-92087C535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36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328C62-026E-47F2-A631-876B1FEA0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4BB3B-F4A1-4BFA-A026-289B21648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A2A2D-4F6C-4AC6-BA63-92F81577B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056ED-5FCF-46DC-8869-1D0C413CB49A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25952-57EB-41AE-82FE-F332D3729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EFB93-3EE8-4DD5-AE16-9358D20D6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E1A1B-9ABD-4F50-83E7-92087C535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65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, timeline&#10;&#10;Description automatically generated with medium confidence">
            <a:extLst>
              <a:ext uri="{FF2B5EF4-FFF2-40B4-BE49-F238E27FC236}">
                <a16:creationId xmlns:a16="http://schemas.microsoft.com/office/drawing/2014/main" id="{BBBA3ECA-4019-4C7E-B4C4-879D591985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14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69B4623C-34A2-4009-B720-BB1A21774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66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BB9CBD19-7E2C-468D-9121-A3141067F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37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A91E4C43-74E9-4777-82BD-6B7935DFCD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2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BF00DE7D-063B-4AC4-AD24-4F3BEF7B8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05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5D4E836E-713B-4247-BABC-259635AE2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3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Content Placeholder 10" descr="Timeline&#10;&#10;Description automatically generated">
            <a:extLst>
              <a:ext uri="{FF2B5EF4-FFF2-40B4-BE49-F238E27FC236}">
                <a16:creationId xmlns:a16="http://schemas.microsoft.com/office/drawing/2014/main" id="{6E7459FF-FCDB-4115-8001-54F2FB9B0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91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FE3CB218-C3CB-4DF9-B12A-502EFD9CF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30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3945EEE-FBDF-454E-8C6B-6A4C6AA92B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09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AF879CE3-2320-4762-9FEC-66F52E6E0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29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0F8F8A4E-E780-435E-8298-7A1CED264F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12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25369E72-C5C4-4083-8B16-A535C130B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73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04BC062A-B24B-4DFD-91EE-EAF0D7922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85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4D3C2798-0D79-4406-BCA9-42959136C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62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75592E0A-0618-4683-8023-4B8130EE5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21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Duffill</dc:creator>
  <cp:lastModifiedBy>Nick Duffill</cp:lastModifiedBy>
  <cp:revision>4</cp:revision>
  <dcterms:created xsi:type="dcterms:W3CDTF">2021-10-05T18:44:10Z</dcterms:created>
  <dcterms:modified xsi:type="dcterms:W3CDTF">2021-10-12T19:29:02Z</dcterms:modified>
</cp:coreProperties>
</file>