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899" r:id="rId2"/>
    <p:sldMasterId id="2147484934" r:id="rId3"/>
    <p:sldMasterId id="2147484969" r:id="rId4"/>
  </p:sldMasterIdLst>
  <p:notesMasterIdLst>
    <p:notesMasterId r:id="rId67"/>
  </p:notesMasterIdLst>
  <p:sldIdLst>
    <p:sldId id="463" r:id="rId5"/>
    <p:sldId id="257" r:id="rId6"/>
    <p:sldId id="375" r:id="rId7"/>
    <p:sldId id="449" r:id="rId8"/>
    <p:sldId id="447" r:id="rId9"/>
    <p:sldId id="464" r:id="rId10"/>
    <p:sldId id="465" r:id="rId11"/>
    <p:sldId id="379" r:id="rId12"/>
    <p:sldId id="335" r:id="rId13"/>
    <p:sldId id="384" r:id="rId14"/>
    <p:sldId id="451" r:id="rId15"/>
    <p:sldId id="476" r:id="rId16"/>
    <p:sldId id="477" r:id="rId17"/>
    <p:sldId id="454" r:id="rId18"/>
    <p:sldId id="411" r:id="rId19"/>
    <p:sldId id="412" r:id="rId20"/>
    <p:sldId id="348" r:id="rId21"/>
    <p:sldId id="452" r:id="rId22"/>
    <p:sldId id="386" r:id="rId23"/>
    <p:sldId id="466" r:id="rId24"/>
    <p:sldId id="409" r:id="rId25"/>
    <p:sldId id="394" r:id="rId26"/>
    <p:sldId id="374" r:id="rId27"/>
    <p:sldId id="393" r:id="rId28"/>
    <p:sldId id="468" r:id="rId29"/>
    <p:sldId id="385" r:id="rId30"/>
    <p:sldId id="469" r:id="rId31"/>
    <p:sldId id="480" r:id="rId32"/>
    <p:sldId id="388" r:id="rId33"/>
    <p:sldId id="417" r:id="rId34"/>
    <p:sldId id="418" r:id="rId35"/>
    <p:sldId id="420" r:id="rId36"/>
    <p:sldId id="399" r:id="rId37"/>
    <p:sldId id="413" r:id="rId38"/>
    <p:sldId id="414" r:id="rId39"/>
    <p:sldId id="372" r:id="rId40"/>
    <p:sldId id="415" r:id="rId41"/>
    <p:sldId id="460" r:id="rId42"/>
    <p:sldId id="421" r:id="rId43"/>
    <p:sldId id="434" r:id="rId44"/>
    <p:sldId id="471" r:id="rId45"/>
    <p:sldId id="435" r:id="rId46"/>
    <p:sldId id="363" r:id="rId47"/>
    <p:sldId id="470" r:id="rId48"/>
    <p:sldId id="481" r:id="rId49"/>
    <p:sldId id="402" r:id="rId50"/>
    <p:sldId id="436" r:id="rId51"/>
    <p:sldId id="429" r:id="rId52"/>
    <p:sldId id="368" r:id="rId53"/>
    <p:sldId id="360" r:id="rId54"/>
    <p:sldId id="425" r:id="rId55"/>
    <p:sldId id="472" r:id="rId56"/>
    <p:sldId id="440" r:id="rId57"/>
    <p:sldId id="474" r:id="rId58"/>
    <p:sldId id="441" r:id="rId59"/>
    <p:sldId id="439" r:id="rId60"/>
    <p:sldId id="473" r:id="rId61"/>
    <p:sldId id="354" r:id="rId62"/>
    <p:sldId id="442" r:id="rId63"/>
    <p:sldId id="356" r:id="rId64"/>
    <p:sldId id="325" r:id="rId65"/>
    <p:sldId id="318" r:id="rId66"/>
  </p:sldIdLst>
  <p:sldSz cx="12188825" cy="6858000"/>
  <p:notesSz cx="6865938" cy="9998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3C0"/>
    <a:srgbClr val="78B2A6"/>
    <a:srgbClr val="3E637E"/>
    <a:srgbClr val="749DAF"/>
    <a:srgbClr val="84AC9C"/>
    <a:srgbClr val="576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1" autoAdjust="0"/>
    <p:restoredTop sz="88757" autoAdjust="0"/>
  </p:normalViewPr>
  <p:slideViewPr>
    <p:cSldViewPr snapToGrid="0" snapToObjects="1">
      <p:cViewPr varScale="1">
        <p:scale>
          <a:sx n="60" d="100"/>
          <a:sy n="60" d="100"/>
        </p:scale>
        <p:origin x="684" y="48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5" d="100"/>
        <a:sy n="85" d="100"/>
      </p:scale>
      <p:origin x="0" y="-4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67AE7-22BF-C34C-857C-E70C1D129A73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27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49800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D8F99-57AD-804A-89B9-E74B1418E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8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thsonianmag.com/science-nature/how-does-the-brain-process-art-80541420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D8F99-57AD-804A-89B9-E74B1418EAE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9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https://www.smithsonianmag.com/science-nature/how-does-the-brain-process-art-80541420/</a:t>
            </a:r>
            <a:endParaRPr lang="en-GB" dirty="0"/>
          </a:p>
          <a:p>
            <a:endParaRPr lang="en-GB" dirty="0"/>
          </a:p>
          <a:p>
            <a:r>
              <a:rPr lang="en-GB" dirty="0"/>
              <a:t>https://www.scientificamerican.com/article/the-neuroscience-of-beauty/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D8F99-57AD-804A-89B9-E74B1418EAE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9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D8F99-57AD-804A-89B9-E74B1418EAE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3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16F81F-BAAF-F146-8F02-54326CB4E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5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619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805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765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391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248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464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753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934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89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885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3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81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1" y="54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chemeClr val="tx2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788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1" y="54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chemeClr val="tx2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28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601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555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601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863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480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481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942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803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1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93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4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54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chemeClr val="accent1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883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208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280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105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329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1175404" y="2150036"/>
            <a:ext cx="3575890" cy="1166906"/>
          </a:xfrm>
        </p:spPr>
        <p:txBody>
          <a:bodyPr/>
          <a:lstStyle>
            <a:lvl1pPr>
              <a:defRPr sz="2799" cap="all" baseline="0">
                <a:solidFill>
                  <a:schemeClr val="bg1"/>
                </a:solidFill>
                <a:latin typeface="Brandon Grotesque Medium" charset="0"/>
              </a:defRPr>
            </a:lvl1pPr>
          </a:lstStyle>
          <a:p>
            <a:pPr>
              <a:defRPr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96498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10" y="360002"/>
            <a:ext cx="10969943" cy="75652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991361"/>
            <a:ext cx="10969943" cy="4367954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799" baseline="0">
                <a:solidFill>
                  <a:schemeClr val="accent2"/>
                </a:solidFill>
              </a:defRPr>
            </a:lvl1pPr>
            <a:lvl2pPr marL="0" indent="0" algn="l"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00770" indent="-10077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61C3-22B7-E642-B1C2-CC4FCE0DE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18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10" y="360002"/>
            <a:ext cx="10969943" cy="75652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991361"/>
            <a:ext cx="10969943" cy="4367954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799" baseline="0">
                <a:solidFill>
                  <a:schemeClr val="accent2"/>
                </a:solidFill>
              </a:defRPr>
            </a:lvl1pPr>
            <a:lvl2pPr marL="0" indent="0" algn="l"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00770" indent="-10077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61C3-22B7-E642-B1C2-CC4FCE0DE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006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3" y="360000"/>
            <a:ext cx="10964220" cy="1143000"/>
          </a:xfrm>
        </p:spPr>
        <p:txBody>
          <a:bodyPr/>
          <a:lstStyle>
            <a:lvl1pPr>
              <a:defRPr>
                <a:solidFill>
                  <a:srgbClr val="FD750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2" y="2163073"/>
            <a:ext cx="5383398" cy="3963092"/>
          </a:xfrm>
        </p:spPr>
        <p:txBody>
          <a:bodyPr/>
          <a:lstStyle>
            <a:lvl1pPr algn="l">
              <a:defRPr sz="2599">
                <a:solidFill>
                  <a:schemeClr val="accent2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163073"/>
            <a:ext cx="5383398" cy="3963092"/>
          </a:xfrm>
        </p:spPr>
        <p:txBody>
          <a:bodyPr/>
          <a:lstStyle>
            <a:lvl1pPr algn="l">
              <a:defRPr sz="2599" baseline="0">
                <a:solidFill>
                  <a:schemeClr val="accent2"/>
                </a:solidFill>
              </a:defRPr>
            </a:lvl1pPr>
            <a:lvl2pPr>
              <a:defRPr sz="3199"/>
            </a:lvl2pPr>
            <a:lvl3pPr>
              <a:defRPr sz="25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1783-6E6F-EF41-AAD3-0D30AA3F2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257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3" y="540000"/>
            <a:ext cx="10964220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701801"/>
            <a:ext cx="5385515" cy="473075"/>
          </a:xfrm>
        </p:spPr>
        <p:txBody>
          <a:bodyPr/>
          <a:lstStyle>
            <a:lvl1pPr marL="0" indent="0">
              <a:buNone/>
              <a:defRPr sz="2399" b="0" baseline="0">
                <a:solidFill>
                  <a:schemeClr val="accent2"/>
                </a:solidFill>
              </a:defRPr>
            </a:lvl1pPr>
            <a:lvl2pPr marL="609290" indent="0">
              <a:buNone/>
              <a:defRPr sz="2599" b="1"/>
            </a:lvl2pPr>
            <a:lvl3pPr marL="1218580" indent="0">
              <a:buNone/>
              <a:defRPr sz="2399" b="1"/>
            </a:lvl3pPr>
            <a:lvl4pPr marL="1827871" indent="0">
              <a:buNone/>
              <a:defRPr sz="2099" b="1"/>
            </a:lvl4pPr>
            <a:lvl5pPr marL="2437162" indent="0">
              <a:buNone/>
              <a:defRPr sz="2099" b="1"/>
            </a:lvl5pPr>
            <a:lvl6pPr marL="3046452" indent="0">
              <a:buNone/>
              <a:defRPr sz="2099" b="1"/>
            </a:lvl6pPr>
            <a:lvl7pPr marL="3655742" indent="0">
              <a:buNone/>
              <a:defRPr sz="2099" b="1"/>
            </a:lvl7pPr>
            <a:lvl8pPr marL="4265032" indent="0">
              <a:buNone/>
              <a:defRPr sz="2099" b="1"/>
            </a:lvl8pPr>
            <a:lvl9pPr marL="4874323" indent="0">
              <a:buNone/>
              <a:defRPr sz="209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548760"/>
            <a:ext cx="5385515" cy="3577403"/>
          </a:xfrm>
        </p:spPr>
        <p:txBody>
          <a:bodyPr/>
          <a:lstStyle>
            <a:lvl1pPr algn="l">
              <a:defRPr sz="1799"/>
            </a:lvl1pPr>
            <a:lvl2pPr marL="100770" indent="-100770" algn="l">
              <a:spcBef>
                <a:spcPts val="400"/>
              </a:spcBef>
              <a:buFont typeface="Arial"/>
              <a:buChar char="•"/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6195986" y="1701801"/>
            <a:ext cx="5385515" cy="473075"/>
          </a:xfrm>
        </p:spPr>
        <p:txBody>
          <a:bodyPr/>
          <a:lstStyle>
            <a:lvl1pPr marL="0" indent="0">
              <a:buNone/>
              <a:defRPr sz="2399" b="0" baseline="0">
                <a:solidFill>
                  <a:schemeClr val="accent2"/>
                </a:solidFill>
              </a:defRPr>
            </a:lvl1pPr>
            <a:lvl2pPr marL="609290" indent="0">
              <a:buNone/>
              <a:defRPr sz="2599" b="1"/>
            </a:lvl2pPr>
            <a:lvl3pPr marL="1218580" indent="0">
              <a:buNone/>
              <a:defRPr sz="2399" b="1"/>
            </a:lvl3pPr>
            <a:lvl4pPr marL="1827871" indent="0">
              <a:buNone/>
              <a:defRPr sz="2099" b="1"/>
            </a:lvl4pPr>
            <a:lvl5pPr marL="2437162" indent="0">
              <a:buNone/>
              <a:defRPr sz="2099" b="1"/>
            </a:lvl5pPr>
            <a:lvl6pPr marL="3046452" indent="0">
              <a:buNone/>
              <a:defRPr sz="2099" b="1"/>
            </a:lvl6pPr>
            <a:lvl7pPr marL="3655742" indent="0">
              <a:buNone/>
              <a:defRPr sz="2099" b="1"/>
            </a:lvl7pPr>
            <a:lvl8pPr marL="4265032" indent="0">
              <a:buNone/>
              <a:defRPr sz="2099" b="1"/>
            </a:lvl8pPr>
            <a:lvl9pPr marL="4874323" indent="0">
              <a:buNone/>
              <a:defRPr sz="209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A2F-DA3B-D04C-8A6F-85AF03100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185489" y="2548760"/>
            <a:ext cx="5385515" cy="3577403"/>
          </a:xfrm>
        </p:spPr>
        <p:txBody>
          <a:bodyPr/>
          <a:lstStyle>
            <a:lvl1pPr algn="l">
              <a:defRPr sz="1799"/>
            </a:lvl1pPr>
            <a:lvl2pPr marL="100770" indent="-100770" algn="l">
              <a:spcBef>
                <a:spcPts val="400"/>
              </a:spcBef>
              <a:buFont typeface="Arial"/>
              <a:buChar char="•"/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229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93" y="540000"/>
            <a:ext cx="9910240" cy="1143000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4E7-AA06-E846-B720-38783483C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7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265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49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- Blu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sz="quarter" idx="10"/>
          </p:nvPr>
        </p:nvSpPr>
        <p:spPr>
          <a:xfrm>
            <a:off x="874932" y="1555203"/>
            <a:ext cx="10438962" cy="1368425"/>
          </a:xfr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3598" cap="all" baseline="0">
                <a:solidFill>
                  <a:srgbClr val="87A304"/>
                </a:solidFill>
                <a:latin typeface="Brandon Grotesque Medium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81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600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6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600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2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9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4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1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85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33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04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91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34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7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4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09" y="360000"/>
            <a:ext cx="10969943" cy="756521"/>
          </a:xfrm>
        </p:spPr>
        <p:txBody>
          <a:bodyPr/>
          <a:lstStyle>
            <a:lvl1pPr algn="ctr">
              <a:defRPr>
                <a:solidFill>
                  <a:srgbClr val="FD75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7" y="1991361"/>
            <a:ext cx="10969943" cy="4367954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500"/>
            </a:lvl1pPr>
            <a:lvl2pPr marL="0" indent="0" algn="l">
              <a:spcBef>
                <a:spcPts val="600"/>
              </a:spcBef>
              <a:buFont typeface="Arial"/>
              <a:buNone/>
              <a:defRPr sz="1100"/>
            </a:lvl2pPr>
            <a:lvl3pPr marL="100800" indent="-10080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100" baseline="0"/>
            </a:lvl3pPr>
            <a:lvl4pPr marL="0" indent="0" algn="l">
              <a:spcBef>
                <a:spcPts val="0"/>
              </a:spcBef>
              <a:buFont typeface="Arial"/>
              <a:buNone/>
              <a:defRPr sz="1100"/>
            </a:lvl4pPr>
            <a:lvl5pPr marL="0" indent="0" algn="l">
              <a:spcBef>
                <a:spcPts val="0"/>
              </a:spcBef>
              <a:buFont typeface="Arial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61C3-22B7-E642-B1C2-CC4FCE0DE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40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3" y="360000"/>
            <a:ext cx="10964220" cy="1143000"/>
          </a:xfrm>
        </p:spPr>
        <p:txBody>
          <a:bodyPr/>
          <a:lstStyle>
            <a:lvl1pPr>
              <a:defRPr>
                <a:solidFill>
                  <a:srgbClr val="FD75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2" y="2163073"/>
            <a:ext cx="5383398" cy="3963092"/>
          </a:xfrm>
        </p:spPr>
        <p:txBody>
          <a:bodyPr/>
          <a:lstStyle>
            <a:lvl1pPr algn="l">
              <a:defRPr sz="2600">
                <a:solidFill>
                  <a:schemeClr val="accent2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163073"/>
            <a:ext cx="5383398" cy="3963092"/>
          </a:xfrm>
        </p:spPr>
        <p:txBody>
          <a:bodyPr/>
          <a:lstStyle>
            <a:lvl1pPr algn="l">
              <a:defRPr sz="26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1783-6E6F-EF41-AAD3-0D30AA3F2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65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3" y="540000"/>
            <a:ext cx="10964220" cy="1143000"/>
          </a:xfrm>
        </p:spPr>
        <p:txBody>
          <a:bodyPr/>
          <a:lstStyle>
            <a:lvl1pPr>
              <a:defRPr>
                <a:solidFill>
                  <a:srgbClr val="FD75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701801"/>
            <a:ext cx="5385515" cy="473075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D7508"/>
                </a:solidFill>
              </a:defRPr>
            </a:lvl1pPr>
            <a:lvl2pPr marL="609473" indent="0">
              <a:buNone/>
              <a:defRPr sz="2600" b="1"/>
            </a:lvl2pPr>
            <a:lvl3pPr marL="1218946" indent="0">
              <a:buNone/>
              <a:defRPr sz="2400" b="1"/>
            </a:lvl3pPr>
            <a:lvl4pPr marL="1828420" indent="0">
              <a:buNone/>
              <a:defRPr sz="2100" b="1"/>
            </a:lvl4pPr>
            <a:lvl5pPr marL="2437893" indent="0">
              <a:buNone/>
              <a:defRPr sz="2100" b="1"/>
            </a:lvl5pPr>
            <a:lvl6pPr marL="3047366" indent="0">
              <a:buNone/>
              <a:defRPr sz="2100" b="1"/>
            </a:lvl6pPr>
            <a:lvl7pPr marL="3656839" indent="0">
              <a:buNone/>
              <a:defRPr sz="2100" b="1"/>
            </a:lvl7pPr>
            <a:lvl8pPr marL="4266312" indent="0">
              <a:buNone/>
              <a:defRPr sz="2100" b="1"/>
            </a:lvl8pPr>
            <a:lvl9pPr marL="487578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548758"/>
            <a:ext cx="5385515" cy="3577403"/>
          </a:xfrm>
        </p:spPr>
        <p:txBody>
          <a:bodyPr/>
          <a:lstStyle>
            <a:lvl1pPr algn="l">
              <a:defRPr sz="1800"/>
            </a:lvl1pPr>
            <a:lvl2pPr marL="100800" indent="-100800" algn="l">
              <a:spcBef>
                <a:spcPts val="400"/>
              </a:spcBef>
              <a:buFont typeface="Arial"/>
              <a:buChar char="•"/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540000"/>
            <a:ext cx="5387630" cy="3586162"/>
          </a:xfrm>
        </p:spPr>
        <p:txBody>
          <a:bodyPr wrap="none"/>
          <a:lstStyle>
            <a:lvl1pPr algn="l">
              <a:defRPr sz="1600"/>
            </a:lvl1pPr>
            <a:lvl2pPr algn="l">
              <a:defRPr sz="1200"/>
            </a:lvl2pPr>
            <a:lvl3pPr algn="l">
              <a:defRPr sz="2400"/>
            </a:lvl3pPr>
            <a:lvl4pPr algn="l">
              <a:defRPr sz="2100"/>
            </a:lvl4pPr>
            <a:lvl5pPr algn="l"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6195986" y="1701801"/>
            <a:ext cx="5385515" cy="473075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D7508"/>
                </a:solidFill>
              </a:defRPr>
            </a:lvl1pPr>
            <a:lvl2pPr marL="609473" indent="0">
              <a:buNone/>
              <a:defRPr sz="2600" b="1"/>
            </a:lvl2pPr>
            <a:lvl3pPr marL="1218946" indent="0">
              <a:buNone/>
              <a:defRPr sz="2400" b="1"/>
            </a:lvl3pPr>
            <a:lvl4pPr marL="1828420" indent="0">
              <a:buNone/>
              <a:defRPr sz="2100" b="1"/>
            </a:lvl4pPr>
            <a:lvl5pPr marL="2437893" indent="0">
              <a:buNone/>
              <a:defRPr sz="2100" b="1"/>
            </a:lvl5pPr>
            <a:lvl6pPr marL="3047366" indent="0">
              <a:buNone/>
              <a:defRPr sz="2100" b="1"/>
            </a:lvl6pPr>
            <a:lvl7pPr marL="3656839" indent="0">
              <a:buNone/>
              <a:defRPr sz="2100" b="1"/>
            </a:lvl7pPr>
            <a:lvl8pPr marL="4266312" indent="0">
              <a:buNone/>
              <a:defRPr sz="2100" b="1"/>
            </a:lvl8pPr>
            <a:lvl9pPr marL="487578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A2F-DA3B-D04C-8A6F-85AF03100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5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1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92" y="540000"/>
            <a:ext cx="9910240" cy="1143000"/>
          </a:xfrm>
        </p:spPr>
        <p:txBody>
          <a:bodyPr/>
          <a:lstStyle>
            <a:lvl1pPr algn="ctr">
              <a:defRPr>
                <a:solidFill>
                  <a:srgbClr val="FD75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4E7-AA06-E846-B720-38783483C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7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37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16F81F-BAAF-F146-8F02-54326CB4E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48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83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37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64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04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42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9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47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27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69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85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77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54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chemeClr val="tx2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3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54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chemeClr val="tx2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70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600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54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600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0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586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8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01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57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36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0" y="900000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2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61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13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83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51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83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1175404" y="2150036"/>
            <a:ext cx="3575890" cy="116690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  <a:latin typeface="Brandon Grotesque Medium" charset="0"/>
              </a:defRPr>
            </a:lvl1pPr>
          </a:lstStyle>
          <a:p>
            <a:pPr>
              <a:defRPr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3288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09" y="360000"/>
            <a:ext cx="10969943" cy="75652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7" y="1991361"/>
            <a:ext cx="10969943" cy="4367954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800" baseline="0">
                <a:solidFill>
                  <a:schemeClr val="accent2"/>
                </a:solidFill>
              </a:defRPr>
            </a:lvl1pPr>
            <a:lvl2pPr marL="0" indent="0" algn="l"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00800" indent="-10080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61C3-22B7-E642-B1C2-CC4FCE0DE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8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86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09" y="360000"/>
            <a:ext cx="10969943" cy="75652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7" y="1991361"/>
            <a:ext cx="10969943" cy="4367954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800" baseline="0">
                <a:solidFill>
                  <a:schemeClr val="accent2"/>
                </a:solidFill>
              </a:defRPr>
            </a:lvl1pPr>
            <a:lvl2pPr marL="0" indent="0" algn="l"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00800" indent="-10080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61C3-22B7-E642-B1C2-CC4FCE0DE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478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3" y="360000"/>
            <a:ext cx="10964220" cy="1143000"/>
          </a:xfrm>
        </p:spPr>
        <p:txBody>
          <a:bodyPr/>
          <a:lstStyle>
            <a:lvl1pPr>
              <a:defRPr>
                <a:solidFill>
                  <a:srgbClr val="FD750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2" y="2163073"/>
            <a:ext cx="5383398" cy="3963092"/>
          </a:xfrm>
        </p:spPr>
        <p:txBody>
          <a:bodyPr/>
          <a:lstStyle>
            <a:lvl1pPr algn="l">
              <a:defRPr sz="2600">
                <a:solidFill>
                  <a:schemeClr val="accent2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163073"/>
            <a:ext cx="5383398" cy="3963092"/>
          </a:xfrm>
        </p:spPr>
        <p:txBody>
          <a:bodyPr/>
          <a:lstStyle>
            <a:lvl1pPr algn="l">
              <a:defRPr sz="2600" baseline="0">
                <a:solidFill>
                  <a:schemeClr val="accent2"/>
                </a:solidFill>
              </a:defRPr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1783-6E6F-EF41-AAD3-0D30AA3F2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91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3" y="540000"/>
            <a:ext cx="10964220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701801"/>
            <a:ext cx="5385515" cy="473075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accent2"/>
                </a:solidFill>
              </a:defRPr>
            </a:lvl1pPr>
            <a:lvl2pPr marL="609473" indent="0">
              <a:buNone/>
              <a:defRPr sz="2600" b="1"/>
            </a:lvl2pPr>
            <a:lvl3pPr marL="1218946" indent="0">
              <a:buNone/>
              <a:defRPr sz="2400" b="1"/>
            </a:lvl3pPr>
            <a:lvl4pPr marL="1828420" indent="0">
              <a:buNone/>
              <a:defRPr sz="2100" b="1"/>
            </a:lvl4pPr>
            <a:lvl5pPr marL="2437893" indent="0">
              <a:buNone/>
              <a:defRPr sz="2100" b="1"/>
            </a:lvl5pPr>
            <a:lvl6pPr marL="3047366" indent="0">
              <a:buNone/>
              <a:defRPr sz="2100" b="1"/>
            </a:lvl6pPr>
            <a:lvl7pPr marL="3656839" indent="0">
              <a:buNone/>
              <a:defRPr sz="2100" b="1"/>
            </a:lvl7pPr>
            <a:lvl8pPr marL="4266312" indent="0">
              <a:buNone/>
              <a:defRPr sz="2100" b="1"/>
            </a:lvl8pPr>
            <a:lvl9pPr marL="4875786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548758"/>
            <a:ext cx="5385515" cy="3577403"/>
          </a:xfrm>
        </p:spPr>
        <p:txBody>
          <a:bodyPr/>
          <a:lstStyle>
            <a:lvl1pPr algn="l">
              <a:defRPr sz="1800"/>
            </a:lvl1pPr>
            <a:lvl2pPr marL="100800" indent="-100800" algn="l">
              <a:spcBef>
                <a:spcPts val="400"/>
              </a:spcBef>
              <a:buFont typeface="Arial"/>
              <a:buChar char="•"/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6195986" y="1701801"/>
            <a:ext cx="5385515" cy="473075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accent2"/>
                </a:solidFill>
              </a:defRPr>
            </a:lvl1pPr>
            <a:lvl2pPr marL="609473" indent="0">
              <a:buNone/>
              <a:defRPr sz="2600" b="1"/>
            </a:lvl2pPr>
            <a:lvl3pPr marL="1218946" indent="0">
              <a:buNone/>
              <a:defRPr sz="2400" b="1"/>
            </a:lvl3pPr>
            <a:lvl4pPr marL="1828420" indent="0">
              <a:buNone/>
              <a:defRPr sz="2100" b="1"/>
            </a:lvl4pPr>
            <a:lvl5pPr marL="2437893" indent="0">
              <a:buNone/>
              <a:defRPr sz="2100" b="1"/>
            </a:lvl5pPr>
            <a:lvl6pPr marL="3047366" indent="0">
              <a:buNone/>
              <a:defRPr sz="2100" b="1"/>
            </a:lvl6pPr>
            <a:lvl7pPr marL="3656839" indent="0">
              <a:buNone/>
              <a:defRPr sz="2100" b="1"/>
            </a:lvl7pPr>
            <a:lvl8pPr marL="4266312" indent="0">
              <a:buNone/>
              <a:defRPr sz="2100" b="1"/>
            </a:lvl8pPr>
            <a:lvl9pPr marL="4875786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A2F-DA3B-D04C-8A6F-85AF03100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185488" y="2548758"/>
            <a:ext cx="5385515" cy="3577403"/>
          </a:xfrm>
        </p:spPr>
        <p:txBody>
          <a:bodyPr/>
          <a:lstStyle>
            <a:lvl1pPr algn="l">
              <a:defRPr sz="1800"/>
            </a:lvl1pPr>
            <a:lvl2pPr marL="100800" indent="-100800" algn="l">
              <a:spcBef>
                <a:spcPts val="400"/>
              </a:spcBef>
              <a:buFont typeface="Arial"/>
              <a:buChar char="•"/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95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92" y="540000"/>
            <a:ext cx="9910240" cy="1143000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4E7-AA06-E846-B720-38783483C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60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12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16F81F-BAAF-F146-8F02-54326CB4E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99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24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35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64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0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987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24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166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75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139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385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66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1840459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7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163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1" y="54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chemeClr val="tx2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3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1" y="54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chemeClr val="tx2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853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601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2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16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601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401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77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043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576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4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97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001" y="900002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199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573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442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97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31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9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43" y="1840457"/>
            <a:ext cx="9120341" cy="15377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800" cap="all" spc="-67" baseline="0">
                <a:solidFill>
                  <a:srgbClr val="FFFFFF"/>
                </a:solidFill>
                <a:latin typeface="Brandon Grotesque Medium"/>
                <a:cs typeface="Brandon Grotesque Medium"/>
              </a:defRPr>
            </a:lvl1pPr>
            <a:lvl2pPr marL="60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2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004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1175404" y="2150036"/>
            <a:ext cx="3575890" cy="1166906"/>
          </a:xfrm>
        </p:spPr>
        <p:txBody>
          <a:bodyPr/>
          <a:lstStyle>
            <a:lvl1pPr>
              <a:defRPr sz="2799" cap="all" baseline="0">
                <a:solidFill>
                  <a:schemeClr val="bg1"/>
                </a:solidFill>
                <a:latin typeface="Brandon Grotesque Medium" charset="0"/>
              </a:defRPr>
            </a:lvl1pPr>
          </a:lstStyle>
          <a:p>
            <a:pPr>
              <a:defRPr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448631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10" y="360002"/>
            <a:ext cx="10969943" cy="75652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991361"/>
            <a:ext cx="10969943" cy="4367954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799" baseline="0">
                <a:solidFill>
                  <a:schemeClr val="accent2"/>
                </a:solidFill>
              </a:defRPr>
            </a:lvl1pPr>
            <a:lvl2pPr marL="0" indent="0" algn="l"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00770" indent="-10077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61C3-22B7-E642-B1C2-CC4FCE0DE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352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10" y="360002"/>
            <a:ext cx="10969943" cy="75652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991361"/>
            <a:ext cx="10969943" cy="4367954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1799" baseline="0">
                <a:solidFill>
                  <a:schemeClr val="accent2"/>
                </a:solidFill>
              </a:defRPr>
            </a:lvl1pPr>
            <a:lvl2pPr marL="0" indent="0" algn="l">
              <a:spcBef>
                <a:spcPts val="60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00770" indent="-100770" algn="l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l">
              <a:spcBef>
                <a:spcPts val="0"/>
              </a:spcBef>
              <a:buFont typeface="Arial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61C3-22B7-E642-B1C2-CC4FCE0DE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056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3" y="360000"/>
            <a:ext cx="10964220" cy="1143000"/>
          </a:xfrm>
        </p:spPr>
        <p:txBody>
          <a:bodyPr/>
          <a:lstStyle>
            <a:lvl1pPr>
              <a:defRPr>
                <a:solidFill>
                  <a:srgbClr val="FD750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2" y="2163073"/>
            <a:ext cx="5383398" cy="3963092"/>
          </a:xfrm>
        </p:spPr>
        <p:txBody>
          <a:bodyPr/>
          <a:lstStyle>
            <a:lvl1pPr algn="l">
              <a:defRPr sz="2599">
                <a:solidFill>
                  <a:schemeClr val="accent2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2163073"/>
            <a:ext cx="5383398" cy="3963092"/>
          </a:xfrm>
        </p:spPr>
        <p:txBody>
          <a:bodyPr/>
          <a:lstStyle>
            <a:lvl1pPr algn="l">
              <a:defRPr sz="2599" baseline="0">
                <a:solidFill>
                  <a:schemeClr val="accent2"/>
                </a:solidFill>
              </a:defRPr>
            </a:lvl1pPr>
            <a:lvl2pPr>
              <a:defRPr sz="3199"/>
            </a:lvl2pPr>
            <a:lvl3pPr>
              <a:defRPr sz="25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1783-6E6F-EF41-AAD3-0D30AA3F2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793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3" y="540000"/>
            <a:ext cx="10964220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701801"/>
            <a:ext cx="5385515" cy="473075"/>
          </a:xfrm>
        </p:spPr>
        <p:txBody>
          <a:bodyPr/>
          <a:lstStyle>
            <a:lvl1pPr marL="0" indent="0">
              <a:buNone/>
              <a:defRPr sz="2399" b="0" baseline="0">
                <a:solidFill>
                  <a:schemeClr val="accent2"/>
                </a:solidFill>
              </a:defRPr>
            </a:lvl1pPr>
            <a:lvl2pPr marL="609290" indent="0">
              <a:buNone/>
              <a:defRPr sz="2599" b="1"/>
            </a:lvl2pPr>
            <a:lvl3pPr marL="1218580" indent="0">
              <a:buNone/>
              <a:defRPr sz="2399" b="1"/>
            </a:lvl3pPr>
            <a:lvl4pPr marL="1827871" indent="0">
              <a:buNone/>
              <a:defRPr sz="2099" b="1"/>
            </a:lvl4pPr>
            <a:lvl5pPr marL="2437162" indent="0">
              <a:buNone/>
              <a:defRPr sz="2099" b="1"/>
            </a:lvl5pPr>
            <a:lvl6pPr marL="3046452" indent="0">
              <a:buNone/>
              <a:defRPr sz="2099" b="1"/>
            </a:lvl6pPr>
            <a:lvl7pPr marL="3655742" indent="0">
              <a:buNone/>
              <a:defRPr sz="2099" b="1"/>
            </a:lvl7pPr>
            <a:lvl8pPr marL="4265032" indent="0">
              <a:buNone/>
              <a:defRPr sz="2099" b="1"/>
            </a:lvl8pPr>
            <a:lvl9pPr marL="4874323" indent="0">
              <a:buNone/>
              <a:defRPr sz="209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548760"/>
            <a:ext cx="5385515" cy="3577403"/>
          </a:xfrm>
        </p:spPr>
        <p:txBody>
          <a:bodyPr/>
          <a:lstStyle>
            <a:lvl1pPr algn="l">
              <a:defRPr sz="1799"/>
            </a:lvl1pPr>
            <a:lvl2pPr marL="100770" indent="-100770" algn="l">
              <a:spcBef>
                <a:spcPts val="400"/>
              </a:spcBef>
              <a:buFont typeface="Arial"/>
              <a:buChar char="•"/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6195986" y="1701801"/>
            <a:ext cx="5385515" cy="473075"/>
          </a:xfrm>
        </p:spPr>
        <p:txBody>
          <a:bodyPr/>
          <a:lstStyle>
            <a:lvl1pPr marL="0" indent="0">
              <a:buNone/>
              <a:defRPr sz="2399" b="0" baseline="0">
                <a:solidFill>
                  <a:schemeClr val="accent2"/>
                </a:solidFill>
              </a:defRPr>
            </a:lvl1pPr>
            <a:lvl2pPr marL="609290" indent="0">
              <a:buNone/>
              <a:defRPr sz="2599" b="1"/>
            </a:lvl2pPr>
            <a:lvl3pPr marL="1218580" indent="0">
              <a:buNone/>
              <a:defRPr sz="2399" b="1"/>
            </a:lvl3pPr>
            <a:lvl4pPr marL="1827871" indent="0">
              <a:buNone/>
              <a:defRPr sz="2099" b="1"/>
            </a:lvl4pPr>
            <a:lvl5pPr marL="2437162" indent="0">
              <a:buNone/>
              <a:defRPr sz="2099" b="1"/>
            </a:lvl5pPr>
            <a:lvl6pPr marL="3046452" indent="0">
              <a:buNone/>
              <a:defRPr sz="2099" b="1"/>
            </a:lvl6pPr>
            <a:lvl7pPr marL="3655742" indent="0">
              <a:buNone/>
              <a:defRPr sz="2099" b="1"/>
            </a:lvl7pPr>
            <a:lvl8pPr marL="4265032" indent="0">
              <a:buNone/>
              <a:defRPr sz="2099" b="1"/>
            </a:lvl8pPr>
            <a:lvl9pPr marL="4874323" indent="0">
              <a:buNone/>
              <a:defRPr sz="209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A2F-DA3B-D04C-8A6F-85AF03100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185489" y="2548760"/>
            <a:ext cx="5385515" cy="3577403"/>
          </a:xfrm>
        </p:spPr>
        <p:txBody>
          <a:bodyPr/>
          <a:lstStyle>
            <a:lvl1pPr algn="l">
              <a:defRPr sz="1799"/>
            </a:lvl1pPr>
            <a:lvl2pPr marL="100770" indent="-100770" algn="l">
              <a:spcBef>
                <a:spcPts val="400"/>
              </a:spcBef>
              <a:buFont typeface="Arial"/>
              <a:buChar char="•"/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854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93" y="540000"/>
            <a:ext cx="9910240" cy="1143000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4E7-AA06-E846-B720-38783483C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387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000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16F81F-BAAF-F146-8F02-54326CB4E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207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3B0-7BAE-C040-B849-3EE09FA36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1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image" Target="../media/image1.jpg"/><Relationship Id="rId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image" Target="../media/image1.jpg"/><Relationship Id="rId8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0" y="239713"/>
            <a:ext cx="1096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135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225" y="0"/>
            <a:ext cx="2641600" cy="366713"/>
          </a:xfrm>
          <a:prstGeom prst="rect">
            <a:avLst/>
          </a:prstGeom>
        </p:spPr>
        <p:txBody>
          <a:bodyPr vert="horz" wrap="square" lIns="121894" tIns="60947" rIns="121894" bIns="6094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134063"/>
                </a:solidFill>
                <a:cs typeface="Arial" charset="0"/>
              </a:defRPr>
            </a:lvl1pPr>
          </a:lstStyle>
          <a:p>
            <a:pPr>
              <a:defRPr/>
            </a:pPr>
            <a:fld id="{379E920D-3CA7-6841-962C-E7056D858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87" r:id="rId2"/>
    <p:sldLayoutId id="2147484896" r:id="rId3"/>
    <p:sldLayoutId id="2147484890" r:id="rId4"/>
    <p:sldLayoutId id="2147484864" r:id="rId5"/>
    <p:sldLayoutId id="2147484865" r:id="rId6"/>
    <p:sldLayoutId id="2147484891" r:id="rId7"/>
    <p:sldLayoutId id="2147484866" r:id="rId8"/>
    <p:sldLayoutId id="2147484867" r:id="rId9"/>
    <p:sldLayoutId id="2147484868" r:id="rId10"/>
    <p:sldLayoutId id="2147484869" r:id="rId11"/>
    <p:sldLayoutId id="2147484870" r:id="rId12"/>
    <p:sldLayoutId id="2147484871" r:id="rId13"/>
    <p:sldLayoutId id="2147484872" r:id="rId14"/>
    <p:sldLayoutId id="2147484892" r:id="rId15"/>
    <p:sldLayoutId id="2147484873" r:id="rId16"/>
    <p:sldLayoutId id="2147484874" r:id="rId17"/>
    <p:sldLayoutId id="2147484875" r:id="rId18"/>
    <p:sldLayoutId id="2147484876" r:id="rId19"/>
    <p:sldLayoutId id="2147484888" r:id="rId20"/>
    <p:sldLayoutId id="2147484893" r:id="rId21"/>
    <p:sldLayoutId id="2147484894" r:id="rId22"/>
    <p:sldLayoutId id="2147484895" r:id="rId23"/>
    <p:sldLayoutId id="2147484889" r:id="rId24"/>
    <p:sldLayoutId id="2147484897" r:id="rId25"/>
    <p:sldLayoutId id="2147484898" r:id="rId26"/>
    <p:sldLayoutId id="2147484862" r:id="rId27"/>
    <p:sldLayoutId id="2147484877" r:id="rId28"/>
    <p:sldLayoutId id="2147484878" r:id="rId29"/>
    <p:sldLayoutId id="2147484879" r:id="rId30"/>
    <p:sldLayoutId id="2147484880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 cap="all" spc="-67">
          <a:solidFill>
            <a:schemeClr val="accent1"/>
          </a:solidFill>
          <a:latin typeface="Brandon Grotesque Medium"/>
          <a:ea typeface="ＭＳ Ｐゴシック" pitchFamily="-108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5pPr>
      <a:lvl6pPr marL="609473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134063"/>
          </a:solidFill>
          <a:latin typeface="Calibri" pitchFamily="34" charset="0"/>
        </a:defRPr>
      </a:lvl6pPr>
      <a:lvl7pPr marL="1218946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134063"/>
          </a:solidFill>
          <a:latin typeface="Calibri" pitchFamily="34" charset="0"/>
        </a:defRPr>
      </a:lvl7pPr>
      <a:lvl8pPr marL="182842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134063"/>
          </a:solidFill>
          <a:latin typeface="Calibri" pitchFamily="34" charset="0"/>
        </a:defRPr>
      </a:lvl8pPr>
      <a:lvl9pPr marL="2437893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134063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>
          <a:solidFill>
            <a:srgbClr val="134063"/>
          </a:solidFill>
          <a:latin typeface="Arial"/>
          <a:ea typeface="ＭＳ Ｐゴシック" pitchFamily="-108" charset="-128"/>
          <a:cs typeface="Arial"/>
        </a:defRPr>
      </a:lvl1pPr>
      <a:lvl2pPr marL="100800" indent="-10080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Arial"/>
        <a:buChar char="•"/>
        <a:defRPr sz="1200" kern="1200" baseline="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5pPr>
      <a:lvl6pPr marL="3352103" indent="-304737" algn="l" defTabSz="12189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76" indent="-304737" algn="l" defTabSz="12189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49" indent="-304737" algn="l" defTabSz="12189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22" indent="-304737" algn="l" defTabSz="12189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3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46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20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93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6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39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12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86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0" y="239713"/>
            <a:ext cx="1096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135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225" y="0"/>
            <a:ext cx="2641600" cy="366713"/>
          </a:xfrm>
          <a:prstGeom prst="rect">
            <a:avLst/>
          </a:prstGeom>
        </p:spPr>
        <p:txBody>
          <a:bodyPr vert="horz" wrap="square" lIns="121894" tIns="60947" rIns="121894" bIns="6094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134063"/>
                </a:solidFill>
                <a:cs typeface="Arial" charset="0"/>
              </a:defRPr>
            </a:lvl1pPr>
          </a:lstStyle>
          <a:p>
            <a:pPr>
              <a:defRPr/>
            </a:pPr>
            <a:fld id="{379E920D-3CA7-6841-962C-E7056D858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7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  <p:sldLayoutId id="2147484901" r:id="rId2"/>
    <p:sldLayoutId id="2147484902" r:id="rId3"/>
    <p:sldLayoutId id="2147484903" r:id="rId4"/>
    <p:sldLayoutId id="2147484904" r:id="rId5"/>
    <p:sldLayoutId id="2147484905" r:id="rId6"/>
    <p:sldLayoutId id="2147484906" r:id="rId7"/>
    <p:sldLayoutId id="2147484907" r:id="rId8"/>
    <p:sldLayoutId id="2147484908" r:id="rId9"/>
    <p:sldLayoutId id="2147484909" r:id="rId10"/>
    <p:sldLayoutId id="2147484910" r:id="rId11"/>
    <p:sldLayoutId id="2147484911" r:id="rId12"/>
    <p:sldLayoutId id="2147484912" r:id="rId13"/>
    <p:sldLayoutId id="2147484913" r:id="rId14"/>
    <p:sldLayoutId id="2147484914" r:id="rId15"/>
    <p:sldLayoutId id="2147484915" r:id="rId16"/>
    <p:sldLayoutId id="2147484916" r:id="rId17"/>
    <p:sldLayoutId id="2147484917" r:id="rId18"/>
    <p:sldLayoutId id="2147484918" r:id="rId19"/>
    <p:sldLayoutId id="2147484919" r:id="rId20"/>
    <p:sldLayoutId id="2147484920" r:id="rId21"/>
    <p:sldLayoutId id="2147484921" r:id="rId22"/>
    <p:sldLayoutId id="2147484922" r:id="rId23"/>
    <p:sldLayoutId id="2147484923" r:id="rId24"/>
    <p:sldLayoutId id="2147484924" r:id="rId25"/>
    <p:sldLayoutId id="2147484925" r:id="rId26"/>
    <p:sldLayoutId id="2147484926" r:id="rId27"/>
    <p:sldLayoutId id="2147484927" r:id="rId28"/>
    <p:sldLayoutId id="2147484929" r:id="rId29"/>
    <p:sldLayoutId id="2147484930" r:id="rId30"/>
    <p:sldLayoutId id="2147484931" r:id="rId31"/>
    <p:sldLayoutId id="2147484932" r:id="rId32"/>
    <p:sldLayoutId id="2147484933" r:id="rId3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 cap="all" spc="-67">
          <a:solidFill>
            <a:schemeClr val="tx2"/>
          </a:solidFill>
          <a:latin typeface="Brandon Grotesque Medium"/>
          <a:ea typeface="ＭＳ Ｐゴシック" pitchFamily="-108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5pPr>
      <a:lvl6pPr marL="609473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134063"/>
          </a:solidFill>
          <a:latin typeface="Calibri" pitchFamily="34" charset="0"/>
        </a:defRPr>
      </a:lvl6pPr>
      <a:lvl7pPr marL="1218946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134063"/>
          </a:solidFill>
          <a:latin typeface="Calibri" pitchFamily="34" charset="0"/>
        </a:defRPr>
      </a:lvl7pPr>
      <a:lvl8pPr marL="182842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134063"/>
          </a:solidFill>
          <a:latin typeface="Calibri" pitchFamily="34" charset="0"/>
        </a:defRPr>
      </a:lvl8pPr>
      <a:lvl9pPr marL="2437893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134063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 baseline="0">
          <a:solidFill>
            <a:schemeClr val="accent2"/>
          </a:solidFill>
          <a:latin typeface="Arial"/>
          <a:ea typeface="ＭＳ Ｐゴシック" pitchFamily="-108" charset="-128"/>
          <a:cs typeface="Arial"/>
        </a:defRPr>
      </a:lvl1pPr>
      <a:lvl2pPr marL="100800" indent="-1008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Font typeface="Arial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5pPr>
      <a:lvl6pPr marL="3352103" indent="-304737" algn="l" defTabSz="12189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76" indent="-304737" algn="l" defTabSz="12189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49" indent="-304737" algn="l" defTabSz="12189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22" indent="-304737" algn="l" defTabSz="121894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3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46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20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93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6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39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12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86" algn="l" defTabSz="121894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1" y="239713"/>
            <a:ext cx="1096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1351" y="1600202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225" y="2"/>
            <a:ext cx="2641600" cy="366713"/>
          </a:xfrm>
          <a:prstGeom prst="rect">
            <a:avLst/>
          </a:prstGeom>
        </p:spPr>
        <p:txBody>
          <a:bodyPr vert="horz" wrap="square" lIns="121894" tIns="60947" rIns="121894" bIns="6094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134063"/>
                </a:solidFill>
                <a:cs typeface="Arial" charset="0"/>
              </a:defRPr>
            </a:lvl1pPr>
          </a:lstStyle>
          <a:p>
            <a:pPr>
              <a:defRPr/>
            </a:pPr>
            <a:fld id="{379E920D-3CA7-6841-962C-E7056D858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8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  <p:sldLayoutId id="2147484946" r:id="rId12"/>
    <p:sldLayoutId id="2147484947" r:id="rId13"/>
    <p:sldLayoutId id="2147484948" r:id="rId14"/>
    <p:sldLayoutId id="2147484949" r:id="rId15"/>
    <p:sldLayoutId id="2147484950" r:id="rId16"/>
    <p:sldLayoutId id="2147484951" r:id="rId17"/>
    <p:sldLayoutId id="2147484952" r:id="rId18"/>
    <p:sldLayoutId id="2147484953" r:id="rId19"/>
    <p:sldLayoutId id="2147484954" r:id="rId20"/>
    <p:sldLayoutId id="2147484955" r:id="rId21"/>
    <p:sldLayoutId id="2147484956" r:id="rId22"/>
    <p:sldLayoutId id="2147484957" r:id="rId23"/>
    <p:sldLayoutId id="2147484958" r:id="rId24"/>
    <p:sldLayoutId id="2147484959" r:id="rId25"/>
    <p:sldLayoutId id="2147484960" r:id="rId26"/>
    <p:sldLayoutId id="2147484961" r:id="rId27"/>
    <p:sldLayoutId id="2147484962" r:id="rId28"/>
    <p:sldLayoutId id="2147484964" r:id="rId29"/>
    <p:sldLayoutId id="2147484965" r:id="rId30"/>
    <p:sldLayoutId id="2147484966" r:id="rId31"/>
    <p:sldLayoutId id="2147484967" r:id="rId32"/>
    <p:sldLayoutId id="2147484968" r:id="rId3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99" kern="1200" cap="all" spc="-67">
          <a:solidFill>
            <a:schemeClr val="tx2"/>
          </a:solidFill>
          <a:latin typeface="Brandon Grotesque Medium"/>
          <a:ea typeface="ＭＳ Ｐゴシック" pitchFamily="-108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99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99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99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99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5pPr>
      <a:lvl6pPr marL="609290" algn="l" rtl="0" eaLnBrk="1" fontAlgn="base" hangingPunct="1">
        <a:spcBef>
          <a:spcPct val="0"/>
        </a:spcBef>
        <a:spcAft>
          <a:spcPct val="0"/>
        </a:spcAft>
        <a:defRPr sz="4299">
          <a:solidFill>
            <a:srgbClr val="134063"/>
          </a:solidFill>
          <a:latin typeface="Calibri" pitchFamily="34" charset="0"/>
        </a:defRPr>
      </a:lvl6pPr>
      <a:lvl7pPr marL="1218580" algn="l" rtl="0" eaLnBrk="1" fontAlgn="base" hangingPunct="1">
        <a:spcBef>
          <a:spcPct val="0"/>
        </a:spcBef>
        <a:spcAft>
          <a:spcPct val="0"/>
        </a:spcAft>
        <a:defRPr sz="4299">
          <a:solidFill>
            <a:srgbClr val="134063"/>
          </a:solidFill>
          <a:latin typeface="Calibri" pitchFamily="34" charset="0"/>
        </a:defRPr>
      </a:lvl7pPr>
      <a:lvl8pPr marL="1827871" algn="l" rtl="0" eaLnBrk="1" fontAlgn="base" hangingPunct="1">
        <a:spcBef>
          <a:spcPct val="0"/>
        </a:spcBef>
        <a:spcAft>
          <a:spcPct val="0"/>
        </a:spcAft>
        <a:defRPr sz="4299">
          <a:solidFill>
            <a:srgbClr val="134063"/>
          </a:solidFill>
          <a:latin typeface="Calibri" pitchFamily="34" charset="0"/>
        </a:defRPr>
      </a:lvl8pPr>
      <a:lvl9pPr marL="2437162" algn="l" rtl="0" eaLnBrk="1" fontAlgn="base" hangingPunct="1">
        <a:spcBef>
          <a:spcPct val="0"/>
        </a:spcBef>
        <a:spcAft>
          <a:spcPct val="0"/>
        </a:spcAft>
        <a:defRPr sz="4299">
          <a:solidFill>
            <a:srgbClr val="134063"/>
          </a:solidFill>
          <a:latin typeface="Calibri" pitchFamily="34" charset="0"/>
        </a:defRPr>
      </a:lvl9pPr>
    </p:titleStyle>
    <p:bodyStyle>
      <a:lvl1pPr marL="342797" indent="-342797" algn="l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 baseline="0">
          <a:solidFill>
            <a:schemeClr val="accent2"/>
          </a:solidFill>
          <a:latin typeface="Arial"/>
          <a:ea typeface="ＭＳ Ｐゴシック" pitchFamily="-108" charset="-128"/>
          <a:cs typeface="Arial"/>
        </a:defRPr>
      </a:lvl1pPr>
      <a:lvl2pPr marL="100770" indent="-10077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Font typeface="Arial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ＭＳ Ｐゴシック" pitchFamily="-108" charset="-128"/>
          <a:cs typeface="Arial"/>
        </a:defRPr>
      </a:lvl2pPr>
      <a:lvl3pPr marL="1142657" indent="-228531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3pPr>
      <a:lvl4pPr marL="1599720" indent="-228531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4pPr>
      <a:lvl5pPr marL="2056783" indent="-228531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5pPr>
      <a:lvl6pPr marL="3351097" indent="-304646" algn="l" defTabSz="1218580" rtl="0" eaLnBrk="1" latinLnBrk="0" hangingPunct="1">
        <a:spcBef>
          <a:spcPct val="20000"/>
        </a:spcBef>
        <a:buFont typeface="Arial" pitchFamily="34" charset="0"/>
        <a:buChar char="•"/>
        <a:defRPr sz="25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388" indent="-304646" algn="l" defTabSz="1218580" rtl="0" eaLnBrk="1" latinLnBrk="0" hangingPunct="1">
        <a:spcBef>
          <a:spcPct val="20000"/>
        </a:spcBef>
        <a:buFont typeface="Arial" pitchFamily="34" charset="0"/>
        <a:buChar char="•"/>
        <a:defRPr sz="2599" kern="1200">
          <a:solidFill>
            <a:schemeClr val="tx1"/>
          </a:solidFill>
          <a:latin typeface="+mn-lt"/>
          <a:ea typeface="+mn-ea"/>
          <a:cs typeface="+mn-cs"/>
        </a:defRPr>
      </a:lvl7pPr>
      <a:lvl8pPr marL="4569678" indent="-304646" algn="l" defTabSz="1218580" rtl="0" eaLnBrk="1" latinLnBrk="0" hangingPunct="1">
        <a:spcBef>
          <a:spcPct val="20000"/>
        </a:spcBef>
        <a:buFont typeface="Arial" pitchFamily="34" charset="0"/>
        <a:buChar char="•"/>
        <a:defRPr sz="2599" kern="1200">
          <a:solidFill>
            <a:schemeClr val="tx1"/>
          </a:solidFill>
          <a:latin typeface="+mn-lt"/>
          <a:ea typeface="+mn-ea"/>
          <a:cs typeface="+mn-cs"/>
        </a:defRPr>
      </a:lvl8pPr>
      <a:lvl9pPr marL="5178968" indent="-304646" algn="l" defTabSz="1218580" rtl="0" eaLnBrk="1" latinLnBrk="0" hangingPunct="1">
        <a:spcBef>
          <a:spcPct val="20000"/>
        </a:spcBef>
        <a:buFont typeface="Arial" pitchFamily="34" charset="0"/>
        <a:buChar char="•"/>
        <a:defRPr sz="2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290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580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7871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162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452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5742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032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323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1" y="239713"/>
            <a:ext cx="1096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1351" y="1600202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1"/>
            <a:r>
              <a:rPr lang="en-US" dirty="0"/>
              <a:t>Bullet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225" y="2"/>
            <a:ext cx="2641600" cy="366713"/>
          </a:xfrm>
          <a:prstGeom prst="rect">
            <a:avLst/>
          </a:prstGeom>
        </p:spPr>
        <p:txBody>
          <a:bodyPr vert="horz" wrap="square" lIns="121894" tIns="60947" rIns="121894" bIns="6094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134063"/>
                </a:solidFill>
                <a:cs typeface="Arial" charset="0"/>
              </a:defRPr>
            </a:lvl1pPr>
          </a:lstStyle>
          <a:p>
            <a:pPr>
              <a:defRPr/>
            </a:pPr>
            <a:fld id="{379E920D-3CA7-6841-962C-E7056D858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8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  <p:sldLayoutId id="2147484982" r:id="rId13"/>
    <p:sldLayoutId id="2147484983" r:id="rId14"/>
    <p:sldLayoutId id="2147484984" r:id="rId15"/>
    <p:sldLayoutId id="2147484985" r:id="rId16"/>
    <p:sldLayoutId id="2147484986" r:id="rId17"/>
    <p:sldLayoutId id="2147484987" r:id="rId18"/>
    <p:sldLayoutId id="2147484988" r:id="rId19"/>
    <p:sldLayoutId id="2147484989" r:id="rId20"/>
    <p:sldLayoutId id="2147484990" r:id="rId21"/>
    <p:sldLayoutId id="2147484991" r:id="rId22"/>
    <p:sldLayoutId id="2147484992" r:id="rId23"/>
    <p:sldLayoutId id="2147484993" r:id="rId24"/>
    <p:sldLayoutId id="2147484994" r:id="rId25"/>
    <p:sldLayoutId id="2147484995" r:id="rId26"/>
    <p:sldLayoutId id="2147484996" r:id="rId27"/>
    <p:sldLayoutId id="2147484997" r:id="rId28"/>
    <p:sldLayoutId id="2147484999" r:id="rId29"/>
    <p:sldLayoutId id="2147485000" r:id="rId30"/>
    <p:sldLayoutId id="2147485001" r:id="rId31"/>
    <p:sldLayoutId id="2147485002" r:id="rId32"/>
    <p:sldLayoutId id="2147485003" r:id="rId33"/>
    <p:sldLayoutId id="2147485004" r:id="rId3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99" kern="1200" cap="all" spc="-67">
          <a:solidFill>
            <a:schemeClr val="tx2"/>
          </a:solidFill>
          <a:latin typeface="Brandon Grotesque Medium"/>
          <a:ea typeface="ＭＳ Ｐゴシック" pitchFamily="-108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99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99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99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99">
          <a:solidFill>
            <a:srgbClr val="FF8A00"/>
          </a:solidFill>
          <a:latin typeface="Brandon Grotesque Medium" pitchFamily="-108" charset="0"/>
          <a:ea typeface="ＭＳ Ｐゴシック" pitchFamily="-108" charset="-128"/>
        </a:defRPr>
      </a:lvl5pPr>
      <a:lvl6pPr marL="609290" algn="l" rtl="0" eaLnBrk="1" fontAlgn="base" hangingPunct="1">
        <a:spcBef>
          <a:spcPct val="0"/>
        </a:spcBef>
        <a:spcAft>
          <a:spcPct val="0"/>
        </a:spcAft>
        <a:defRPr sz="4299">
          <a:solidFill>
            <a:srgbClr val="134063"/>
          </a:solidFill>
          <a:latin typeface="Calibri" pitchFamily="34" charset="0"/>
        </a:defRPr>
      </a:lvl6pPr>
      <a:lvl7pPr marL="1218580" algn="l" rtl="0" eaLnBrk="1" fontAlgn="base" hangingPunct="1">
        <a:spcBef>
          <a:spcPct val="0"/>
        </a:spcBef>
        <a:spcAft>
          <a:spcPct val="0"/>
        </a:spcAft>
        <a:defRPr sz="4299">
          <a:solidFill>
            <a:srgbClr val="134063"/>
          </a:solidFill>
          <a:latin typeface="Calibri" pitchFamily="34" charset="0"/>
        </a:defRPr>
      </a:lvl7pPr>
      <a:lvl8pPr marL="1827871" algn="l" rtl="0" eaLnBrk="1" fontAlgn="base" hangingPunct="1">
        <a:spcBef>
          <a:spcPct val="0"/>
        </a:spcBef>
        <a:spcAft>
          <a:spcPct val="0"/>
        </a:spcAft>
        <a:defRPr sz="4299">
          <a:solidFill>
            <a:srgbClr val="134063"/>
          </a:solidFill>
          <a:latin typeface="Calibri" pitchFamily="34" charset="0"/>
        </a:defRPr>
      </a:lvl8pPr>
      <a:lvl9pPr marL="2437162" algn="l" rtl="0" eaLnBrk="1" fontAlgn="base" hangingPunct="1">
        <a:spcBef>
          <a:spcPct val="0"/>
        </a:spcBef>
        <a:spcAft>
          <a:spcPct val="0"/>
        </a:spcAft>
        <a:defRPr sz="4299">
          <a:solidFill>
            <a:srgbClr val="134063"/>
          </a:solidFill>
          <a:latin typeface="Calibri" pitchFamily="34" charset="0"/>
        </a:defRPr>
      </a:lvl9pPr>
    </p:titleStyle>
    <p:bodyStyle>
      <a:lvl1pPr marL="342797" indent="-342797" algn="l" rtl="0" eaLnBrk="1" fontAlgn="base" hangingPunct="1">
        <a:spcBef>
          <a:spcPct val="0"/>
        </a:spcBef>
        <a:spcAft>
          <a:spcPct val="0"/>
        </a:spcAft>
        <a:buFont typeface="Arial" charset="0"/>
        <a:defRPr sz="1600" kern="1200" baseline="0">
          <a:solidFill>
            <a:schemeClr val="accent2"/>
          </a:solidFill>
          <a:latin typeface="Arial"/>
          <a:ea typeface="ＭＳ Ｐゴシック" pitchFamily="-108" charset="-128"/>
          <a:cs typeface="Arial"/>
        </a:defRPr>
      </a:lvl1pPr>
      <a:lvl2pPr marL="100770" indent="-10077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Font typeface="Arial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ＭＳ Ｐゴシック" pitchFamily="-108" charset="-128"/>
          <a:cs typeface="Arial"/>
        </a:defRPr>
      </a:lvl2pPr>
      <a:lvl3pPr marL="1142657" indent="-228531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3pPr>
      <a:lvl4pPr marL="1599720" indent="-228531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4pPr>
      <a:lvl5pPr marL="2056783" indent="-228531" algn="l" rtl="0" eaLnBrk="1" fontAlgn="base" hangingPunct="1">
        <a:spcBef>
          <a:spcPct val="0"/>
        </a:spcBef>
        <a:spcAft>
          <a:spcPct val="0"/>
        </a:spcAft>
        <a:buFont typeface="Arial" charset="0"/>
        <a:defRPr sz="1200" kern="1200">
          <a:solidFill>
            <a:srgbClr val="7F7F7F"/>
          </a:solidFill>
          <a:latin typeface="Arial"/>
          <a:ea typeface="ＭＳ Ｐゴシック" pitchFamily="-108" charset="-128"/>
          <a:cs typeface="Arial"/>
        </a:defRPr>
      </a:lvl5pPr>
      <a:lvl6pPr marL="3351097" indent="-304646" algn="l" defTabSz="1218580" rtl="0" eaLnBrk="1" latinLnBrk="0" hangingPunct="1">
        <a:spcBef>
          <a:spcPct val="20000"/>
        </a:spcBef>
        <a:buFont typeface="Arial" pitchFamily="34" charset="0"/>
        <a:buChar char="•"/>
        <a:defRPr sz="25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388" indent="-304646" algn="l" defTabSz="1218580" rtl="0" eaLnBrk="1" latinLnBrk="0" hangingPunct="1">
        <a:spcBef>
          <a:spcPct val="20000"/>
        </a:spcBef>
        <a:buFont typeface="Arial" pitchFamily="34" charset="0"/>
        <a:buChar char="•"/>
        <a:defRPr sz="2599" kern="1200">
          <a:solidFill>
            <a:schemeClr val="tx1"/>
          </a:solidFill>
          <a:latin typeface="+mn-lt"/>
          <a:ea typeface="+mn-ea"/>
          <a:cs typeface="+mn-cs"/>
        </a:defRPr>
      </a:lvl7pPr>
      <a:lvl8pPr marL="4569678" indent="-304646" algn="l" defTabSz="1218580" rtl="0" eaLnBrk="1" latinLnBrk="0" hangingPunct="1">
        <a:spcBef>
          <a:spcPct val="20000"/>
        </a:spcBef>
        <a:buFont typeface="Arial" pitchFamily="34" charset="0"/>
        <a:buChar char="•"/>
        <a:defRPr sz="2599" kern="1200">
          <a:solidFill>
            <a:schemeClr val="tx1"/>
          </a:solidFill>
          <a:latin typeface="+mn-lt"/>
          <a:ea typeface="+mn-ea"/>
          <a:cs typeface="+mn-cs"/>
        </a:defRPr>
      </a:lvl8pPr>
      <a:lvl9pPr marL="5178968" indent="-304646" algn="l" defTabSz="1218580" rtl="0" eaLnBrk="1" latinLnBrk="0" hangingPunct="1">
        <a:spcBef>
          <a:spcPct val="20000"/>
        </a:spcBef>
        <a:buFont typeface="Arial" pitchFamily="34" charset="0"/>
        <a:buChar char="•"/>
        <a:defRPr sz="2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290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580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7871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162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452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5742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032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323" algn="l" defTabSz="1218580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mailto:sbrown@Polarisoft.com" TargetMode="External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4932" y="1789982"/>
            <a:ext cx="10438962" cy="1368425"/>
          </a:xfrm>
        </p:spPr>
        <p:txBody>
          <a:bodyPr/>
          <a:lstStyle/>
          <a:p>
            <a:r>
              <a:rPr lang="en-GB" sz="4400" cap="none" dirty="0">
                <a:latin typeface="+mj-lt"/>
              </a:rPr>
              <a:t>Using information psychology</a:t>
            </a:r>
          </a:p>
          <a:p>
            <a:r>
              <a:rPr lang="en-GB" sz="4400" cap="none" dirty="0">
                <a:latin typeface="+mj-lt"/>
              </a:rPr>
              <a:t>to better engage stakeholders</a:t>
            </a:r>
          </a:p>
        </p:txBody>
      </p:sp>
    </p:spTree>
    <p:extLst>
      <p:ext uri="{BB962C8B-B14F-4D97-AF65-F5344CB8AC3E}">
        <p14:creationId xmlns:p14="http://schemas.microsoft.com/office/powerpoint/2010/main" val="86325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3847" y="557470"/>
            <a:ext cx="25829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800" dirty="0">
                <a:solidFill>
                  <a:schemeClr val="accent6"/>
                </a:solidFill>
              </a:rPr>
              <a:t>Do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491" y="1274849"/>
            <a:ext cx="25829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3600" dirty="0">
                <a:solidFill>
                  <a:schemeClr val="accent4"/>
                </a:solidFill>
              </a:rPr>
              <a:t>Manage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4878" y="394800"/>
            <a:ext cx="25829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3200" dirty="0">
                <a:solidFill>
                  <a:schemeClr val="accent5"/>
                </a:solidFill>
              </a:rPr>
              <a:t>Invest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3926" y="915597"/>
            <a:ext cx="25829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Stop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6160" y="2445830"/>
            <a:ext cx="25829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3600" dirty="0">
                <a:solidFill>
                  <a:schemeClr val="accent5"/>
                </a:solidFill>
              </a:rPr>
              <a:t>Follow Safety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9315" y="2545455"/>
            <a:ext cx="25829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3200" dirty="0">
                <a:solidFill>
                  <a:schemeClr val="accent5"/>
                </a:solidFill>
              </a:rPr>
              <a:t>Governance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30531" y="813153"/>
            <a:ext cx="258294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800" dirty="0">
                <a:solidFill>
                  <a:schemeClr val="accent4"/>
                </a:solidFill>
              </a:rPr>
              <a:t>Build Something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4657" y="2002383"/>
            <a:ext cx="25829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3600" dirty="0">
                <a:solidFill>
                  <a:schemeClr val="accent6"/>
                </a:solidFill>
              </a:rPr>
              <a:t>Improve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3535" y="3707344"/>
            <a:ext cx="25829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Further the Industry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0532" y="3696141"/>
            <a:ext cx="25829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800" dirty="0">
                <a:solidFill>
                  <a:schemeClr val="accent6"/>
                </a:solidFill>
              </a:rPr>
              <a:t>Resolve Issues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9589" y="5776878"/>
            <a:ext cx="25829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Timesheets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85505" y="4988221"/>
            <a:ext cx="25829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800" dirty="0">
                <a:solidFill>
                  <a:schemeClr val="accent6"/>
                </a:solidFill>
              </a:rPr>
              <a:t>Status Reports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8831" y="3572597"/>
            <a:ext cx="25829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3600" dirty="0">
                <a:solidFill>
                  <a:schemeClr val="accent4"/>
                </a:solidFill>
              </a:rPr>
              <a:t>Risk Log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45007" y="5530658"/>
            <a:ext cx="258294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3200" dirty="0">
                <a:solidFill>
                  <a:schemeClr val="accent5"/>
                </a:solidFill>
              </a:rPr>
              <a:t>Write Documents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0532" y="5510664"/>
            <a:ext cx="258294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400" dirty="0">
                <a:solidFill>
                  <a:schemeClr val="accent4"/>
                </a:solidFill>
              </a:rPr>
              <a:t>Purchase</a:t>
            </a:r>
            <a:r>
              <a:rPr lang="en-GB" sz="2800" dirty="0">
                <a:solidFill>
                  <a:schemeClr val="accent4"/>
                </a:solidFill>
              </a:rPr>
              <a:t> Materials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891" y="4497790"/>
            <a:ext cx="25829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400" dirty="0">
                <a:solidFill>
                  <a:schemeClr val="accent5"/>
                </a:solidFill>
              </a:rPr>
              <a:t>Analyse Competitors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5278" y="4599288"/>
            <a:ext cx="51602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4800" dirty="0">
                <a:solidFill>
                  <a:schemeClr val="accent4"/>
                </a:solidFill>
              </a:rPr>
              <a:t>Read a Report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8833" y="1490976"/>
            <a:ext cx="51602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4800" dirty="0">
                <a:solidFill>
                  <a:schemeClr val="accent4"/>
                </a:solidFill>
              </a:rPr>
              <a:t>Write a Report</a:t>
            </a:r>
          </a:p>
        </p:txBody>
      </p:sp>
    </p:spTree>
    <p:extLst>
      <p:ext uri="{BB962C8B-B14F-4D97-AF65-F5344CB8AC3E}">
        <p14:creationId xmlns:p14="http://schemas.microsoft.com/office/powerpoint/2010/main" val="204641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1332039" y="1259053"/>
            <a:ext cx="5864345" cy="1538287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Principle #1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Reporting is useless,</a:t>
            </a:r>
          </a:p>
          <a:p>
            <a:r>
              <a:rPr lang="en-GB" sz="2400" dirty="0">
                <a:solidFill>
                  <a:schemeClr val="bg1"/>
                </a:solidFill>
              </a:rPr>
              <a:t>unless it leads to action.</a:t>
            </a:r>
          </a:p>
        </p:txBody>
      </p:sp>
    </p:spTree>
    <p:extLst>
      <p:ext uri="{BB962C8B-B14F-4D97-AF65-F5344CB8AC3E}">
        <p14:creationId xmlns:p14="http://schemas.microsoft.com/office/powerpoint/2010/main" val="358201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3062" y="2871698"/>
            <a:ext cx="5714939" cy="1537743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en-GB" cap="none" dirty="0">
                <a:latin typeface="+mn-lt"/>
              </a:rPr>
              <a:t>Email, Twitter, Facebook, </a:t>
            </a:r>
            <a:br>
              <a:rPr lang="en-GB" cap="none" dirty="0">
                <a:latin typeface="+mn-lt"/>
              </a:rPr>
            </a:br>
            <a:r>
              <a:rPr lang="en-GB" cap="none" dirty="0">
                <a:latin typeface="+mn-lt"/>
              </a:rPr>
              <a:t>Social media in the last 60 min?</a:t>
            </a:r>
          </a:p>
        </p:txBody>
      </p:sp>
      <p:pic>
        <p:nvPicPr>
          <p:cNvPr id="15363" name="Picture 1" descr="QuestionMark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05" y="2159389"/>
            <a:ext cx="2327727" cy="23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3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7997" y="0"/>
            <a:ext cx="624082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Arial"/>
                <a:cs typeface="Arial"/>
              </a:rPr>
              <a:t>Hate Reporting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3553" y="3152001"/>
            <a:ext cx="210314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3600" dirty="0">
                <a:solidFill>
                  <a:schemeClr val="accent2"/>
                </a:solidFill>
              </a:rPr>
              <a:t>Love Data</a:t>
            </a:r>
          </a:p>
        </p:txBody>
      </p:sp>
    </p:spTree>
    <p:extLst>
      <p:ext uri="{BB962C8B-B14F-4D97-AF65-F5344CB8AC3E}">
        <p14:creationId xmlns:p14="http://schemas.microsoft.com/office/powerpoint/2010/main" val="421913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1362" y="2744332"/>
            <a:ext cx="3143631" cy="1143000"/>
          </a:xfrm>
        </p:spPr>
        <p:txBody>
          <a:bodyPr/>
          <a:lstStyle/>
          <a:p>
            <a:r>
              <a:rPr lang="en-GB" sz="4000" cap="none" dirty="0">
                <a:solidFill>
                  <a:schemeClr val="accent2"/>
                </a:solidFill>
                <a:latin typeface="+mn-lt"/>
              </a:rPr>
              <a:t>The Reporting Triad</a:t>
            </a:r>
            <a:endParaRPr lang="en-GB" sz="4000" cap="none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71" y="1073081"/>
            <a:ext cx="5524360" cy="49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6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12379" y="514023"/>
            <a:ext cx="4807605" cy="4807605"/>
          </a:xfrm>
          <a:prstGeom prst="ellipse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</a:p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Behaviour</a:t>
            </a:r>
          </a:p>
        </p:txBody>
      </p:sp>
      <p:sp>
        <p:nvSpPr>
          <p:cNvPr id="10" name="Oval 9"/>
          <p:cNvSpPr/>
          <p:nvPr/>
        </p:nvSpPr>
        <p:spPr>
          <a:xfrm>
            <a:off x="5293658" y="535422"/>
            <a:ext cx="4807605" cy="4807605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cs typeface="Arial"/>
              </a:rPr>
              <a:t>Your</a:t>
            </a:r>
          </a:p>
          <a:p>
            <a:pPr algn="ctr"/>
            <a:r>
              <a:rPr lang="en-GB" dirty="0">
                <a:solidFill>
                  <a:srgbClr val="FFFFFF"/>
                </a:solidFill>
                <a:cs typeface="Arial"/>
              </a:rPr>
              <a:t>Data</a:t>
            </a:r>
          </a:p>
        </p:txBody>
      </p:sp>
      <p:sp>
        <p:nvSpPr>
          <p:cNvPr id="14" name="Oval 13"/>
          <p:cNvSpPr/>
          <p:nvPr/>
        </p:nvSpPr>
        <p:spPr>
          <a:xfrm>
            <a:off x="3964361" y="3509117"/>
            <a:ext cx="1369033" cy="1410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Noise</a:t>
            </a:r>
          </a:p>
        </p:txBody>
      </p:sp>
      <p:sp>
        <p:nvSpPr>
          <p:cNvPr id="15" name="Oval 14"/>
          <p:cNvSpPr/>
          <p:nvPr/>
        </p:nvSpPr>
        <p:spPr>
          <a:xfrm>
            <a:off x="2390437" y="2987921"/>
            <a:ext cx="1369033" cy="1410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</a:p>
        </p:txBody>
      </p:sp>
      <p:sp>
        <p:nvSpPr>
          <p:cNvPr id="16" name="Oval 15"/>
          <p:cNvSpPr/>
          <p:nvPr/>
        </p:nvSpPr>
        <p:spPr>
          <a:xfrm>
            <a:off x="2603303" y="1175410"/>
            <a:ext cx="1369033" cy="1410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Fear</a:t>
            </a:r>
          </a:p>
        </p:txBody>
      </p:sp>
      <p:sp>
        <p:nvSpPr>
          <p:cNvPr id="17" name="Oval 16"/>
          <p:cNvSpPr/>
          <p:nvPr/>
        </p:nvSpPr>
        <p:spPr>
          <a:xfrm>
            <a:off x="4168386" y="932198"/>
            <a:ext cx="1369033" cy="1410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Trust</a:t>
            </a:r>
          </a:p>
        </p:txBody>
      </p:sp>
      <p:sp>
        <p:nvSpPr>
          <p:cNvPr id="19" name="Oval 18"/>
          <p:cNvSpPr/>
          <p:nvPr/>
        </p:nvSpPr>
        <p:spPr>
          <a:xfrm>
            <a:off x="6745987" y="3652486"/>
            <a:ext cx="1369033" cy="1410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Predict</a:t>
            </a:r>
          </a:p>
        </p:txBody>
      </p:sp>
      <p:sp>
        <p:nvSpPr>
          <p:cNvPr id="20" name="Oval 19"/>
          <p:cNvSpPr/>
          <p:nvPr/>
        </p:nvSpPr>
        <p:spPr>
          <a:xfrm>
            <a:off x="8254172" y="2932128"/>
            <a:ext cx="1369033" cy="1410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</a:p>
        </p:txBody>
      </p:sp>
      <p:sp>
        <p:nvSpPr>
          <p:cNvPr id="21" name="Oval 20"/>
          <p:cNvSpPr/>
          <p:nvPr/>
        </p:nvSpPr>
        <p:spPr>
          <a:xfrm>
            <a:off x="8041306" y="1175410"/>
            <a:ext cx="1369033" cy="1410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Monitor</a:t>
            </a:r>
          </a:p>
        </p:txBody>
      </p:sp>
      <p:sp>
        <p:nvSpPr>
          <p:cNvPr id="22" name="Oval 21"/>
          <p:cNvSpPr/>
          <p:nvPr/>
        </p:nvSpPr>
        <p:spPr>
          <a:xfrm>
            <a:off x="6387090" y="1003882"/>
            <a:ext cx="1369033" cy="1410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166063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12379" y="514023"/>
            <a:ext cx="4807605" cy="4807605"/>
          </a:xfrm>
          <a:prstGeom prst="ellipse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</a:p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Behaviour</a:t>
            </a:r>
          </a:p>
        </p:txBody>
      </p:sp>
      <p:sp>
        <p:nvSpPr>
          <p:cNvPr id="10" name="Oval 9"/>
          <p:cNvSpPr/>
          <p:nvPr/>
        </p:nvSpPr>
        <p:spPr>
          <a:xfrm>
            <a:off x="5293658" y="535422"/>
            <a:ext cx="4807605" cy="4807605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cs typeface="Arial"/>
              </a:rPr>
              <a:t>Your</a:t>
            </a:r>
          </a:p>
          <a:p>
            <a:pPr algn="ctr"/>
            <a:r>
              <a:rPr lang="en-GB" dirty="0">
                <a:solidFill>
                  <a:srgbClr val="FFFFFF"/>
                </a:solidFill>
                <a:cs typeface="Arial"/>
              </a:rPr>
              <a:t>Data</a:t>
            </a:r>
          </a:p>
        </p:txBody>
      </p:sp>
      <p:sp>
        <p:nvSpPr>
          <p:cNvPr id="18" name="Oval 17"/>
          <p:cNvSpPr/>
          <p:nvPr/>
        </p:nvSpPr>
        <p:spPr>
          <a:xfrm>
            <a:off x="5319661" y="2271336"/>
            <a:ext cx="1369033" cy="14100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Decide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37126" y="5442764"/>
            <a:ext cx="23341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3600" dirty="0">
                <a:solidFill>
                  <a:schemeClr val="accent2"/>
                </a:solidFill>
              </a:rPr>
              <a:t>Take action</a:t>
            </a:r>
          </a:p>
        </p:txBody>
      </p:sp>
    </p:spTree>
    <p:extLst>
      <p:ext uri="{BB962C8B-B14F-4D97-AF65-F5344CB8AC3E}">
        <p14:creationId xmlns:p14="http://schemas.microsoft.com/office/powerpoint/2010/main" val="366046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5678" y="2458128"/>
            <a:ext cx="6451104" cy="1143000"/>
          </a:xfrm>
        </p:spPr>
        <p:txBody>
          <a:bodyPr/>
          <a:lstStyle/>
          <a:p>
            <a:r>
              <a:rPr lang="en-GB" sz="4000" cap="none" dirty="0">
                <a:solidFill>
                  <a:srgbClr val="3E637E"/>
                </a:solidFill>
                <a:latin typeface="+mn-lt"/>
              </a:rPr>
              <a:t>Engagement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85255"/>
            <a:ext cx="12188825" cy="1272745"/>
          </a:xfrm>
          <a:prstGeom prst="rect">
            <a:avLst/>
          </a:prstGeom>
          <a:solidFill>
            <a:srgbClr val="3E63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3E637E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1" y="822238"/>
            <a:ext cx="4588444" cy="40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32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5531979" y="1816893"/>
            <a:ext cx="5429250" cy="3224212"/>
          </a:xfrm>
        </p:spPr>
        <p:txBody>
          <a:bodyPr/>
          <a:lstStyle/>
          <a:p>
            <a:r>
              <a:rPr lang="en-GB" sz="3600" dirty="0">
                <a:solidFill>
                  <a:schemeClr val="accent1"/>
                </a:solidFill>
              </a:rPr>
              <a:t>Who are they?</a:t>
            </a:r>
          </a:p>
          <a:p>
            <a:endParaRPr lang="en-GB" sz="3600" dirty="0">
              <a:solidFill>
                <a:schemeClr val="accent1"/>
              </a:solidFill>
            </a:endParaRPr>
          </a:p>
          <a:p>
            <a:r>
              <a:rPr lang="en-GB" sz="3600" dirty="0">
                <a:solidFill>
                  <a:schemeClr val="accent1"/>
                </a:solidFill>
              </a:rPr>
              <a:t>Do they know they are? </a:t>
            </a:r>
          </a:p>
          <a:p>
            <a:endParaRPr lang="en-GB" sz="3600" dirty="0">
              <a:solidFill>
                <a:schemeClr val="accent1"/>
              </a:solidFill>
            </a:endParaRPr>
          </a:p>
          <a:p>
            <a:r>
              <a:rPr lang="en-GB" sz="3600" dirty="0">
                <a:solidFill>
                  <a:schemeClr val="accent1"/>
                </a:solidFill>
              </a:rPr>
              <a:t>Are they all the same?</a:t>
            </a:r>
          </a:p>
          <a:p>
            <a:endParaRPr lang="en-GB" sz="3600" dirty="0"/>
          </a:p>
        </p:txBody>
      </p:sp>
      <p:pic>
        <p:nvPicPr>
          <p:cNvPr id="2050" name="Picture 2" descr="Image result for steak h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42656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7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30000" y="2077743"/>
            <a:ext cx="2507226" cy="25072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30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</a:p>
        </p:txBody>
      </p:sp>
      <p:sp>
        <p:nvSpPr>
          <p:cNvPr id="7" name="Oval 6"/>
          <p:cNvSpPr/>
          <p:nvPr/>
        </p:nvSpPr>
        <p:spPr>
          <a:xfrm>
            <a:off x="4836557" y="2077743"/>
            <a:ext cx="2507226" cy="25072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3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</a:p>
        </p:txBody>
      </p:sp>
      <p:sp>
        <p:nvSpPr>
          <p:cNvPr id="8" name="Oval 7"/>
          <p:cNvSpPr/>
          <p:nvPr/>
        </p:nvSpPr>
        <p:spPr>
          <a:xfrm>
            <a:off x="8143114" y="2077743"/>
            <a:ext cx="2507226" cy="25072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300" dirty="0">
                <a:solidFill>
                  <a:srgbClr val="FFFFFF"/>
                </a:solidFill>
                <a:latin typeface="Arial"/>
                <a:cs typeface="Arial"/>
              </a:rPr>
              <a:t>Big Boss</a:t>
            </a:r>
          </a:p>
        </p:txBody>
      </p:sp>
    </p:spTree>
    <p:extLst>
      <p:ext uri="{BB962C8B-B14F-4D97-AF65-F5344CB8AC3E}">
        <p14:creationId xmlns:p14="http://schemas.microsoft.com/office/powerpoint/2010/main" val="145573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19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 bwMode="auto">
          <a:xfrm>
            <a:off x="1332159" y="1259052"/>
            <a:ext cx="5864225" cy="1538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797" indent="-342797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600" kern="1200" baseline="0">
                <a:solidFill>
                  <a:schemeClr val="accent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100770" indent="-10077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2657" indent="-22853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599720" indent="-22853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6783" indent="-22853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3351097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388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678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968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Principle #2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Design engagement</a:t>
            </a:r>
          </a:p>
          <a:p>
            <a:r>
              <a:rPr lang="en-GB" sz="2400" dirty="0">
                <a:solidFill>
                  <a:schemeClr val="bg1"/>
                </a:solidFill>
              </a:rPr>
              <a:t>for your audience.</a:t>
            </a:r>
          </a:p>
        </p:txBody>
      </p:sp>
    </p:spTree>
    <p:extLst>
      <p:ext uri="{BB962C8B-B14F-4D97-AF65-F5344CB8AC3E}">
        <p14:creationId xmlns:p14="http://schemas.microsoft.com/office/powerpoint/2010/main" val="3975465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45507" y="1331810"/>
            <a:ext cx="4254602" cy="42546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Arial"/>
                <a:cs typeface="Arial"/>
              </a:rPr>
              <a:t>We receive</a:t>
            </a:r>
          </a:p>
          <a:p>
            <a:pPr algn="ctr"/>
            <a:r>
              <a:rPr lang="en-GB" sz="6600" dirty="0">
                <a:solidFill>
                  <a:schemeClr val="accent2"/>
                </a:solidFill>
                <a:latin typeface="Arial"/>
                <a:cs typeface="Arial"/>
              </a:rPr>
              <a:t>5x</a:t>
            </a:r>
          </a:p>
          <a:p>
            <a:pPr algn="ctr"/>
            <a:r>
              <a:rPr lang="en-GB" sz="2400" dirty="0">
                <a:solidFill>
                  <a:schemeClr val="accent2"/>
                </a:solidFill>
                <a:latin typeface="Arial"/>
                <a:cs typeface="Arial"/>
              </a:rPr>
              <a:t>As much information as we did in </a:t>
            </a:r>
            <a:r>
              <a:rPr lang="en-GB" sz="2400" b="1" dirty="0">
                <a:solidFill>
                  <a:schemeClr val="accent2"/>
                </a:solidFill>
                <a:latin typeface="Arial"/>
                <a:cs typeface="Arial"/>
              </a:rPr>
              <a:t>1986</a:t>
            </a:r>
          </a:p>
        </p:txBody>
      </p:sp>
      <p:sp>
        <p:nvSpPr>
          <p:cNvPr id="4" name="Oval 3"/>
          <p:cNvSpPr/>
          <p:nvPr/>
        </p:nvSpPr>
        <p:spPr>
          <a:xfrm>
            <a:off x="6631293" y="1331810"/>
            <a:ext cx="4254602" cy="42546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Arial"/>
                <a:cs typeface="Arial"/>
              </a:rPr>
              <a:t>Outside we work we consume </a:t>
            </a:r>
            <a:r>
              <a:rPr lang="en-GB" sz="2400" b="1" dirty="0">
                <a:solidFill>
                  <a:schemeClr val="accent2"/>
                </a:solidFill>
                <a:latin typeface="Arial"/>
                <a:cs typeface="Arial"/>
              </a:rPr>
              <a:t>100,500</a:t>
            </a:r>
            <a:r>
              <a:rPr lang="en-GB" sz="2400" dirty="0">
                <a:solidFill>
                  <a:schemeClr val="accent2"/>
                </a:solidFill>
                <a:latin typeface="Arial"/>
                <a:cs typeface="Arial"/>
              </a:rPr>
              <a:t> words per day</a:t>
            </a:r>
          </a:p>
        </p:txBody>
      </p:sp>
    </p:spTree>
    <p:extLst>
      <p:ext uri="{BB962C8B-B14F-4D97-AF65-F5344CB8AC3E}">
        <p14:creationId xmlns:p14="http://schemas.microsoft.com/office/powerpoint/2010/main" val="369198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369828"/>
            <a:ext cx="12188825" cy="4881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8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600" dirty="0">
                <a:solidFill>
                  <a:srgbClr val="FFFFFF"/>
                </a:solidFill>
                <a:latin typeface="Arial"/>
                <a:cs typeface="Arial"/>
              </a:rPr>
              <a:t>Start with the human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4582" cy="1446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050" name="Picture 2" descr="Image result for evolution of man compu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3" y="1596788"/>
            <a:ext cx="12188825" cy="475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6220" y="491320"/>
            <a:ext cx="10747900" cy="955344"/>
          </a:xfrm>
        </p:spPr>
        <p:txBody>
          <a:bodyPr/>
          <a:lstStyle/>
          <a:p>
            <a:r>
              <a:rPr lang="en-GB" sz="4000" cap="none" dirty="0">
                <a:solidFill>
                  <a:schemeClr val="bg1"/>
                </a:solidFill>
                <a:latin typeface="+mn-lt"/>
              </a:rPr>
              <a:t>Don’t start with...process, data or reporting</a:t>
            </a:r>
          </a:p>
        </p:txBody>
      </p:sp>
    </p:spTree>
    <p:extLst>
      <p:ext uri="{BB962C8B-B14F-4D97-AF65-F5344CB8AC3E}">
        <p14:creationId xmlns:p14="http://schemas.microsoft.com/office/powerpoint/2010/main" val="204508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0" y="539750"/>
            <a:ext cx="9120188" cy="153828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6" y="1171887"/>
            <a:ext cx="4749800" cy="45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06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000" y="3007361"/>
            <a:ext cx="9272386" cy="385064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534170" y="1101625"/>
            <a:ext cx="7112000" cy="907627"/>
          </a:xfrm>
          <a:prstGeom prst="roundRect">
            <a:avLst>
              <a:gd name="adj" fmla="val 716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               The 10 Minute Rule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4" y="677230"/>
            <a:ext cx="1756415" cy="17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07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1332159" y="1270073"/>
            <a:ext cx="5864225" cy="1538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797" indent="-342797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600" kern="1200" baseline="0">
                <a:solidFill>
                  <a:schemeClr val="accent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100770" indent="-10077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2657" indent="-22853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599720" indent="-22853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6783" indent="-22853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3351097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388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678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968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Principle #3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Simple.</a:t>
            </a:r>
          </a:p>
        </p:txBody>
      </p:sp>
    </p:spTree>
    <p:extLst>
      <p:ext uri="{BB962C8B-B14F-4D97-AF65-F5344CB8AC3E}">
        <p14:creationId xmlns:p14="http://schemas.microsoft.com/office/powerpoint/2010/main" val="4284985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08591" y="900000"/>
            <a:ext cx="8971644" cy="888057"/>
          </a:xfrm>
        </p:spPr>
        <p:txBody>
          <a:bodyPr/>
          <a:lstStyle/>
          <a:p>
            <a:r>
              <a:rPr lang="en-GB" sz="4000" cap="none" dirty="0">
                <a:latin typeface="+mn-lt"/>
              </a:rPr>
              <a:t>Positive feedback loop</a:t>
            </a:r>
          </a:p>
        </p:txBody>
      </p:sp>
      <p:sp>
        <p:nvSpPr>
          <p:cNvPr id="3" name="Oval 2"/>
          <p:cNvSpPr/>
          <p:nvPr/>
        </p:nvSpPr>
        <p:spPr>
          <a:xfrm>
            <a:off x="1860796" y="2801085"/>
            <a:ext cx="2486025" cy="24860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/>
              <a:t>84%</a:t>
            </a:r>
            <a:r>
              <a:rPr lang="en-GB" dirty="0"/>
              <a:t>  participate to support a person or cause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09" y="2801085"/>
            <a:ext cx="5049625" cy="40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54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1332159" y="1304470"/>
            <a:ext cx="5864225" cy="1538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600" kern="1200" baseline="0">
                <a:solidFill>
                  <a:schemeClr val="accent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100800" indent="-100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3352103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76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049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522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Principle #4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Maintain engagement with a</a:t>
            </a:r>
          </a:p>
          <a:p>
            <a:r>
              <a:rPr lang="en-GB" sz="2400" dirty="0">
                <a:solidFill>
                  <a:schemeClr val="bg1"/>
                </a:solidFill>
              </a:rPr>
              <a:t>positive feedback loop.</a:t>
            </a:r>
          </a:p>
        </p:txBody>
      </p:sp>
    </p:spTree>
    <p:extLst>
      <p:ext uri="{BB962C8B-B14F-4D97-AF65-F5344CB8AC3E}">
        <p14:creationId xmlns:p14="http://schemas.microsoft.com/office/powerpoint/2010/main" val="3285368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2458127"/>
            <a:ext cx="6672649" cy="1143000"/>
          </a:xfrm>
        </p:spPr>
        <p:txBody>
          <a:bodyPr/>
          <a:lstStyle/>
          <a:p>
            <a:r>
              <a:rPr lang="en-GB" sz="4000" cap="none" dirty="0">
                <a:solidFill>
                  <a:srgbClr val="78B2A6"/>
                </a:solidFill>
                <a:latin typeface="+mn-lt"/>
              </a:rPr>
              <a:t>Trust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5585254"/>
            <a:ext cx="12188825" cy="1272746"/>
          </a:xfrm>
          <a:prstGeom prst="rect">
            <a:avLst/>
          </a:prstGeom>
          <a:solidFill>
            <a:srgbClr val="78B2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1" y="822238"/>
            <a:ext cx="4588444" cy="40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3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po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20" y="401450"/>
            <a:ext cx="7573899" cy="59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8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322002" y="6207235"/>
            <a:ext cx="2639505" cy="648406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Stand 99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>
          <a:xfrm>
            <a:off x="2317503" y="462802"/>
            <a:ext cx="7314395" cy="6395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98" y="6148930"/>
            <a:ext cx="2108699" cy="38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5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52181" y="2797792"/>
            <a:ext cx="9120341" cy="1820444"/>
          </a:xfrm>
        </p:spPr>
        <p:txBody>
          <a:bodyPr/>
          <a:lstStyle/>
          <a:p>
            <a:r>
              <a:rPr lang="en-GB" sz="4800" cap="none" dirty="0">
                <a:latin typeface="+mn-lt"/>
              </a:rPr>
              <a:t>Worth a thousand words?</a:t>
            </a:r>
          </a:p>
        </p:txBody>
      </p:sp>
    </p:spTree>
    <p:extLst>
      <p:ext uri="{BB962C8B-B14F-4D97-AF65-F5344CB8AC3E}">
        <p14:creationId xmlns:p14="http://schemas.microsoft.com/office/powerpoint/2010/main" val="1745543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39907" y="1831336"/>
            <a:ext cx="3093678" cy="3312558"/>
            <a:chOff x="991207" y="1902097"/>
            <a:chExt cx="3093678" cy="3312558"/>
          </a:xfrm>
        </p:grpSpPr>
        <p:sp>
          <p:nvSpPr>
            <p:cNvPr id="4" name="Oval 3"/>
            <p:cNvSpPr/>
            <p:nvPr/>
          </p:nvSpPr>
          <p:spPr>
            <a:xfrm>
              <a:off x="1563142" y="2583472"/>
              <a:ext cx="1949807" cy="19498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800" dirty="0">
                  <a:solidFill>
                    <a:srgbClr val="FFFFFF"/>
                  </a:solidFill>
                  <a:latin typeface="Arial"/>
                  <a:cs typeface="Arial"/>
                </a:rPr>
                <a:t>323%</a:t>
              </a:r>
            </a:p>
            <a:p>
              <a:pPr algn="ctr"/>
              <a:r>
                <a:rPr lang="en-GB" sz="2800" dirty="0">
                  <a:solidFill>
                    <a:srgbClr val="FFFFFF"/>
                  </a:solidFill>
                  <a:latin typeface="Arial"/>
                  <a:cs typeface="Arial"/>
                </a:rPr>
                <a:t>Better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1207" y="1902097"/>
              <a:ext cx="309367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People following directions with illustrations do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28140" y="4599102"/>
              <a:ext cx="241981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than people following text alone.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6516327" y="2797387"/>
            <a:ext cx="1344832" cy="1327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70%</a:t>
            </a:r>
          </a:p>
        </p:txBody>
      </p:sp>
      <p:sp>
        <p:nvSpPr>
          <p:cNvPr id="8" name="Oval 7"/>
          <p:cNvSpPr/>
          <p:nvPr/>
        </p:nvSpPr>
        <p:spPr>
          <a:xfrm>
            <a:off x="8649927" y="2797387"/>
            <a:ext cx="1344832" cy="1327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95%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7999687" y="3242368"/>
            <a:ext cx="528320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4855" y="1831336"/>
            <a:ext cx="30936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Comprehension on labels: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4855" y="4528341"/>
            <a:ext cx="10843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without</a:t>
            </a:r>
          </a:p>
          <a:p>
            <a:pPr algn="ctr">
              <a:buClr>
                <a:schemeClr val="accent1"/>
              </a:buClr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88455" y="4528341"/>
            <a:ext cx="10843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</a:p>
          <a:p>
            <a:pPr algn="ctr">
              <a:buClr>
                <a:schemeClr val="accent1"/>
              </a:buClr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illustrations</a:t>
            </a:r>
          </a:p>
        </p:txBody>
      </p:sp>
    </p:spTree>
    <p:extLst>
      <p:ext uri="{BB962C8B-B14F-4D97-AF65-F5344CB8AC3E}">
        <p14:creationId xmlns:p14="http://schemas.microsoft.com/office/powerpoint/2010/main" val="3366663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Picture superiority effect</a:t>
            </a:r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5380655" y="1353958"/>
            <a:ext cx="3176693" cy="31766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>
                <a:solidFill>
                  <a:srgbClr val="FFFFFF"/>
                </a:solidFill>
                <a:latin typeface="Arial"/>
                <a:cs typeface="Arial"/>
              </a:rPr>
              <a:t>80% 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of what you </a:t>
            </a:r>
            <a:r>
              <a:rPr lang="en-GB" b="1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lang="en-GB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</a:p>
        </p:txBody>
      </p:sp>
      <p:sp>
        <p:nvSpPr>
          <p:cNvPr id="4" name="Oval 3"/>
          <p:cNvSpPr/>
          <p:nvPr/>
        </p:nvSpPr>
        <p:spPr>
          <a:xfrm>
            <a:off x="4168382" y="4220238"/>
            <a:ext cx="1909884" cy="1909884"/>
          </a:xfrm>
          <a:prstGeom prst="ellipse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</a:p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of what you </a:t>
            </a:r>
            <a:r>
              <a:rPr lang="en-GB" b="1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</a:p>
        </p:txBody>
      </p:sp>
      <p:sp>
        <p:nvSpPr>
          <p:cNvPr id="5" name="Oval 4"/>
          <p:cNvSpPr/>
          <p:nvPr/>
        </p:nvSpPr>
        <p:spPr>
          <a:xfrm>
            <a:off x="3634982" y="2626737"/>
            <a:ext cx="1066800" cy="1066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</a:p>
          <a:p>
            <a:pPr algn="ctr"/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What you </a:t>
            </a:r>
            <a:r>
              <a:rPr lang="en-GB" sz="1200" b="1" dirty="0">
                <a:solidFill>
                  <a:srgbClr val="FFFFFF"/>
                </a:solidFill>
                <a:latin typeface="Arial"/>
                <a:cs typeface="Arial"/>
              </a:rPr>
              <a:t>hear</a:t>
            </a:r>
          </a:p>
        </p:txBody>
      </p:sp>
    </p:spTree>
    <p:extLst>
      <p:ext uri="{BB962C8B-B14F-4D97-AF65-F5344CB8AC3E}">
        <p14:creationId xmlns:p14="http://schemas.microsoft.com/office/powerpoint/2010/main" val="3963576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8302" y="2320119"/>
            <a:ext cx="11025113" cy="1707375"/>
          </a:xfrm>
        </p:spPr>
        <p:txBody>
          <a:bodyPr/>
          <a:lstStyle/>
          <a:p>
            <a:pPr>
              <a:lnSpc>
                <a:spcPts val="5260"/>
              </a:lnSpc>
              <a:spcAft>
                <a:spcPts val="1200"/>
              </a:spcAft>
            </a:pPr>
            <a:r>
              <a:rPr lang="en-GB" sz="4400" cap="none" dirty="0">
                <a:latin typeface="+mn-lt"/>
              </a:rPr>
              <a:t>How long does it take </a:t>
            </a:r>
            <a:br>
              <a:rPr lang="en-GB" sz="4400" cap="none" dirty="0">
                <a:latin typeface="+mn-lt"/>
              </a:rPr>
            </a:br>
            <a:r>
              <a:rPr lang="en-GB" sz="4400" cap="none" dirty="0">
                <a:latin typeface="+mn-lt"/>
              </a:rPr>
              <a:t>to get the sense </a:t>
            </a:r>
            <a:br>
              <a:rPr lang="en-GB" sz="4400" cap="none" dirty="0">
                <a:latin typeface="+mn-lt"/>
              </a:rPr>
            </a:br>
            <a:r>
              <a:rPr lang="en-GB" sz="4400" cap="none" dirty="0">
                <a:latin typeface="+mn-lt"/>
              </a:rPr>
              <a:t>of something visual? </a:t>
            </a:r>
          </a:p>
        </p:txBody>
      </p:sp>
    </p:spTree>
    <p:extLst>
      <p:ext uri="{BB962C8B-B14F-4D97-AF65-F5344CB8AC3E}">
        <p14:creationId xmlns:p14="http://schemas.microsoft.com/office/powerpoint/2010/main" val="2303621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747"/>
            <a:ext cx="12188825" cy="63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065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673833" y="731806"/>
            <a:ext cx="2800350" cy="28003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</a:p>
          <a:p>
            <a:pPr algn="ctr"/>
            <a:r>
              <a:rPr lang="en-GB" sz="3600" b="1" dirty="0">
                <a:solidFill>
                  <a:srgbClr val="FFFFFF"/>
                </a:solidFill>
                <a:latin typeface="Arial"/>
                <a:cs typeface="Arial"/>
              </a:rPr>
              <a:t>0:01</a:t>
            </a:r>
          </a:p>
          <a:p>
            <a:pPr algn="ctr"/>
            <a:r>
              <a:rPr lang="en-GB" sz="3600" b="1" dirty="0">
                <a:solidFill>
                  <a:srgbClr val="FFFFFF"/>
                </a:solidFill>
                <a:latin typeface="Arial"/>
                <a:cs typeface="Arial"/>
              </a:rPr>
              <a:t>Seconds</a:t>
            </a:r>
          </a:p>
          <a:p>
            <a:pPr algn="ctr"/>
            <a:endParaRPr lang="en-GB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We get a sense of a visualisation</a:t>
            </a:r>
          </a:p>
        </p:txBody>
      </p:sp>
      <p:sp>
        <p:nvSpPr>
          <p:cNvPr id="7" name="Oval 6"/>
          <p:cNvSpPr/>
          <p:nvPr/>
        </p:nvSpPr>
        <p:spPr>
          <a:xfrm>
            <a:off x="6814509" y="3749997"/>
            <a:ext cx="2282400" cy="22824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latin typeface="Arial"/>
                <a:cs typeface="Arial"/>
              </a:rPr>
              <a:t>70% </a:t>
            </a:r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of your sensory receptors are in your eyes</a:t>
            </a:r>
          </a:p>
        </p:txBody>
      </p:sp>
      <p:sp>
        <p:nvSpPr>
          <p:cNvPr id="8" name="Oval 7"/>
          <p:cNvSpPr/>
          <p:nvPr/>
        </p:nvSpPr>
        <p:spPr>
          <a:xfrm>
            <a:off x="3075762" y="3749997"/>
            <a:ext cx="2281768" cy="2281768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latin typeface="Arial"/>
                <a:cs typeface="Arial"/>
              </a:rPr>
              <a:t>50% </a:t>
            </a:r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of your brain </a:t>
            </a:r>
          </a:p>
          <a:p>
            <a:pPr algn="ctr"/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is involved in visual processing</a:t>
            </a:r>
          </a:p>
        </p:txBody>
      </p:sp>
    </p:spTree>
    <p:extLst>
      <p:ext uri="{BB962C8B-B14F-4D97-AF65-F5344CB8AC3E}">
        <p14:creationId xmlns:p14="http://schemas.microsoft.com/office/powerpoint/2010/main" val="3563854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446" y="2129051"/>
            <a:ext cx="9401934" cy="1758287"/>
          </a:xfrm>
        </p:spPr>
        <p:txBody>
          <a:bodyPr/>
          <a:lstStyle/>
          <a:p>
            <a:r>
              <a:rPr lang="en-GB" sz="4800" cap="none" dirty="0">
                <a:latin typeface="+mn-lt"/>
              </a:rPr>
              <a:t>Are all </a:t>
            </a:r>
          </a:p>
          <a:p>
            <a:r>
              <a:rPr lang="en-GB" sz="4800" cap="none" dirty="0">
                <a:latin typeface="+mn-lt"/>
              </a:rPr>
              <a:t>visual representations </a:t>
            </a:r>
          </a:p>
          <a:p>
            <a:r>
              <a:rPr lang="en-GB" sz="4800" cap="none" dirty="0">
                <a:latin typeface="+mn-lt"/>
              </a:rPr>
              <a:t>the same?</a:t>
            </a:r>
          </a:p>
        </p:txBody>
      </p:sp>
    </p:spTree>
    <p:extLst>
      <p:ext uri="{BB962C8B-B14F-4D97-AF65-F5344CB8AC3E}">
        <p14:creationId xmlns:p14="http://schemas.microsoft.com/office/powerpoint/2010/main" val="1736840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neuro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3" y="788240"/>
            <a:ext cx="5316279" cy="53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78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 cap="none" dirty="0">
                <a:latin typeface="+mn-lt"/>
              </a:rPr>
              <a:t>Humans are Biased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530000" y="2370666"/>
            <a:ext cx="2573866" cy="115146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Colour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4803237" y="2370666"/>
            <a:ext cx="2573866" cy="115146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Symmetry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076475" y="2370666"/>
            <a:ext cx="2573866" cy="115146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Centred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530000" y="4047066"/>
            <a:ext cx="2573866" cy="115146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  <a:latin typeface="Blackadder ITC" panose="04020505051007020D02" pitchFamily="82" charset="0"/>
                <a:cs typeface="Arial"/>
              </a:rPr>
              <a:t>Font</a:t>
            </a:r>
            <a:endParaRPr lang="en-GB" dirty="0">
              <a:solidFill>
                <a:srgbClr val="FFFFFF"/>
              </a:solidFill>
              <a:latin typeface="Blackadder ITC" panose="04020505051007020D02" pitchFamily="82" charset="0"/>
              <a:cs typeface="Arial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803237" y="4047066"/>
            <a:ext cx="2573866" cy="115146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Layout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8076475" y="4047066"/>
            <a:ext cx="2573866" cy="115146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#s title</a:t>
            </a:r>
          </a:p>
        </p:txBody>
      </p:sp>
    </p:spTree>
    <p:extLst>
      <p:ext uri="{BB962C8B-B14F-4D97-AF65-F5344CB8AC3E}">
        <p14:creationId xmlns:p14="http://schemas.microsoft.com/office/powerpoint/2010/main" val="318677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282627" y="604378"/>
            <a:ext cx="5758961" cy="480157"/>
          </a:xfrm>
        </p:spPr>
        <p:txBody>
          <a:bodyPr/>
          <a:lstStyle/>
          <a:p>
            <a:pPr algn="ctr"/>
            <a:r>
              <a:rPr lang="en-GB" sz="2800" dirty="0"/>
              <a:t>sbrown@polarisoft.com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06" t="11603" r="17479"/>
          <a:stretch/>
        </p:blipFill>
        <p:spPr>
          <a:xfrm rot="21401211">
            <a:off x="3478462" y="1547703"/>
            <a:ext cx="5367290" cy="38296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65124" y="5840520"/>
            <a:ext cx="1989438" cy="42435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1"/>
              </a:buClr>
            </a:pPr>
            <a:r>
              <a:rPr lang="en-GB" sz="2000" dirty="0">
                <a:solidFill>
                  <a:schemeClr val="bg1"/>
                </a:solidFill>
              </a:rPr>
              <a:t>Free eBook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62238" y="-160638"/>
            <a:ext cx="7934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200" dirty="0">
                <a:solidFill>
                  <a:schemeClr val="accent2"/>
                </a:solidFill>
              </a:rPr>
              <a:t>Free eBook</a:t>
            </a:r>
          </a:p>
          <a:p>
            <a:pPr>
              <a:buClr>
                <a:schemeClr val="accent1"/>
              </a:buClr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21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1443038" y="900000"/>
            <a:ext cx="9120187" cy="1538288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+mn-lt"/>
              </a:rPr>
              <a:t>Jagged Edge Theory</a:t>
            </a:r>
          </a:p>
        </p:txBody>
      </p:sp>
      <p:pic>
        <p:nvPicPr>
          <p:cNvPr id="5124" name="Picture 4" descr="Image result for dirty cardboard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33" y="2696276"/>
            <a:ext cx="3117109" cy="20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1"/>
          <p:cNvSpPr txBox="1">
            <a:spLocks/>
          </p:cNvSpPr>
          <p:nvPr/>
        </p:nvSpPr>
        <p:spPr bwMode="auto">
          <a:xfrm>
            <a:off x="6561996" y="3069942"/>
            <a:ext cx="1865313" cy="15377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3200" kern="1200" cap="all" spc="-67" baseline="0">
                <a:solidFill>
                  <a:schemeClr val="accent1"/>
                </a:solidFill>
                <a:latin typeface="Brandon Grotesque Medium"/>
                <a:ea typeface="ＭＳ Ｐゴシック" pitchFamily="-108" charset="-128"/>
                <a:cs typeface="Brandon Grotesque Medium"/>
              </a:defRPr>
            </a:lvl1pPr>
            <a:lvl2pPr marL="609473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218946" indent="0" algn="ctr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828420" indent="0" algn="ctr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437893" indent="0" algn="ctr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3047366" indent="0" algn="ctr" defTabSz="1218946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839" indent="0" algn="ctr" defTabSz="1218946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312" indent="0" algn="ctr" defTabSz="1218946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786" indent="0" algn="ctr" defTabSz="1218946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cap="none" dirty="0">
                <a:solidFill>
                  <a:schemeClr val="accent4"/>
                </a:solidFill>
                <a:latin typeface="+mn-lt"/>
              </a:rPr>
              <a:t>Beauty </a:t>
            </a:r>
          </a:p>
          <a:p>
            <a:pPr algn="l"/>
            <a:r>
              <a:rPr lang="en-GB" sz="2000" cap="none" dirty="0">
                <a:solidFill>
                  <a:schemeClr val="accent4"/>
                </a:solidFill>
                <a:latin typeface="+mn-lt"/>
              </a:rPr>
              <a:t>creates </a:t>
            </a:r>
          </a:p>
          <a:p>
            <a:pPr algn="l"/>
            <a:r>
              <a:rPr lang="en-GB" sz="2000" cap="none" dirty="0">
                <a:solidFill>
                  <a:schemeClr val="accent4"/>
                </a:solidFill>
                <a:latin typeface="+mn-lt"/>
              </a:rPr>
              <a:t>initial</a:t>
            </a:r>
          </a:p>
          <a:p>
            <a:pPr algn="l"/>
            <a:r>
              <a:rPr lang="en-GB" sz="2000" cap="none" dirty="0">
                <a:solidFill>
                  <a:schemeClr val="accent4"/>
                </a:solidFill>
                <a:latin typeface="+mn-lt"/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3595000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 bwMode="auto">
          <a:xfrm>
            <a:off x="1332159" y="1304470"/>
            <a:ext cx="5864225" cy="1538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600" kern="1200" baseline="0">
                <a:solidFill>
                  <a:schemeClr val="accent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100800" indent="-100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3352103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76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049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522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Principle #5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If it is not attractive,</a:t>
            </a:r>
          </a:p>
          <a:p>
            <a:r>
              <a:rPr lang="en-GB" sz="2400" dirty="0">
                <a:solidFill>
                  <a:schemeClr val="bg1"/>
                </a:solidFill>
              </a:rPr>
              <a:t>your story will not be told.</a:t>
            </a:r>
          </a:p>
        </p:txBody>
      </p:sp>
    </p:spTree>
    <p:extLst>
      <p:ext uri="{BB962C8B-B14F-4D97-AF65-F5344CB8AC3E}">
        <p14:creationId xmlns:p14="http://schemas.microsoft.com/office/powerpoint/2010/main" val="2196879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4641" y="2845156"/>
            <a:ext cx="8719544" cy="1537743"/>
          </a:xfrm>
        </p:spPr>
        <p:txBody>
          <a:bodyPr/>
          <a:lstStyle/>
          <a:p>
            <a:r>
              <a:rPr lang="en-GB" sz="4400" cap="none" dirty="0">
                <a:latin typeface="+mn-lt"/>
              </a:rPr>
              <a:t>In practice?</a:t>
            </a:r>
          </a:p>
        </p:txBody>
      </p:sp>
    </p:spTree>
    <p:extLst>
      <p:ext uri="{BB962C8B-B14F-4D97-AF65-F5344CB8AC3E}">
        <p14:creationId xmlns:p14="http://schemas.microsoft.com/office/powerpoint/2010/main" val="3866688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5613" y="0"/>
            <a:ext cx="121750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5610" y="2353479"/>
            <a:ext cx="5012173" cy="24929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4400" dirty="0"/>
              <a:t>Agreed </a:t>
            </a:r>
          </a:p>
          <a:p>
            <a:pPr algn="ctr">
              <a:spcAft>
                <a:spcPts val="1800"/>
              </a:spcAft>
            </a:pPr>
            <a:r>
              <a:rPr lang="en-GB" sz="4400" b="1" dirty="0"/>
              <a:t>Visual </a:t>
            </a:r>
            <a:endParaRPr lang="en-GB" sz="4400" dirty="0"/>
          </a:p>
          <a:p>
            <a:pPr algn="ctr">
              <a:spcAft>
                <a:spcPts val="1800"/>
              </a:spcAft>
            </a:pPr>
            <a:r>
              <a:rPr lang="en-GB" sz="4400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565262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 bwMode="auto">
          <a:xfrm>
            <a:off x="1332159" y="1304470"/>
            <a:ext cx="5864225" cy="1538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797" indent="-342797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600" kern="1200" baseline="0">
                <a:solidFill>
                  <a:schemeClr val="accent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100770" indent="-10077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2657" indent="-22853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599720" indent="-22853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6783" indent="-22853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3351097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388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678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968" indent="-304646" algn="l" defTabSz="12185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Principle #6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Communicate using a </a:t>
            </a:r>
          </a:p>
          <a:p>
            <a:r>
              <a:rPr lang="en-GB" sz="2400" dirty="0">
                <a:solidFill>
                  <a:schemeClr val="bg1"/>
                </a:solidFill>
              </a:rPr>
              <a:t>Visual Framework.</a:t>
            </a:r>
          </a:p>
        </p:txBody>
      </p:sp>
    </p:spTree>
    <p:extLst>
      <p:ext uri="{BB962C8B-B14F-4D97-AF65-F5344CB8AC3E}">
        <p14:creationId xmlns:p14="http://schemas.microsoft.com/office/powerpoint/2010/main" val="1750370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16843" y="2458127"/>
            <a:ext cx="6969212" cy="1143000"/>
          </a:xfrm>
        </p:spPr>
        <p:txBody>
          <a:bodyPr/>
          <a:lstStyle/>
          <a:p>
            <a:r>
              <a:rPr lang="en-GB" sz="4000" cap="none" dirty="0">
                <a:solidFill>
                  <a:srgbClr val="59A3C0"/>
                </a:solidFill>
                <a:latin typeface="+mn-lt"/>
              </a:rPr>
              <a:t>Decisiveness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5585254"/>
            <a:ext cx="12188825" cy="1272745"/>
          </a:xfrm>
          <a:prstGeom prst="rect">
            <a:avLst/>
          </a:prstGeom>
          <a:solidFill>
            <a:srgbClr val="59A3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1" y="822238"/>
            <a:ext cx="4588444" cy="40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7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4" y="2874460"/>
            <a:ext cx="11421802" cy="39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1478331" y="218364"/>
            <a:ext cx="9120188" cy="1785167"/>
          </a:xfrm>
        </p:spPr>
        <p:txBody>
          <a:bodyPr/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Does that have the data from…?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What I would really need to see is…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Let’s have another meeting to take a look.</a:t>
            </a:r>
          </a:p>
        </p:txBody>
      </p:sp>
    </p:spTree>
    <p:extLst>
      <p:ext uri="{BB962C8B-B14F-4D97-AF65-F5344CB8AC3E}">
        <p14:creationId xmlns:p14="http://schemas.microsoft.com/office/powerpoint/2010/main" val="2901946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E73B0-7BAE-C040-B849-3EE09FA36AB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8107" y="2495432"/>
            <a:ext cx="720725" cy="15240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825232" y="2312869"/>
            <a:ext cx="1747837" cy="44608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996432" y="3460632"/>
            <a:ext cx="481012" cy="639762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08882" y="1530232"/>
            <a:ext cx="1485900" cy="1484312"/>
          </a:xfrm>
          <a:prstGeom prst="ellipse">
            <a:avLst/>
          </a:prstGeom>
          <a:solidFill>
            <a:srgbClr val="FD75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680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Prepared in advanced</a:t>
            </a:r>
          </a:p>
        </p:txBody>
      </p:sp>
      <p:sp>
        <p:nvSpPr>
          <p:cNvPr id="8" name="Oval 7"/>
          <p:cNvSpPr/>
          <p:nvPr/>
        </p:nvSpPr>
        <p:spPr>
          <a:xfrm>
            <a:off x="3842319" y="3919419"/>
            <a:ext cx="1485900" cy="1487488"/>
          </a:xfrm>
          <a:prstGeom prst="ellipse">
            <a:avLst/>
          </a:prstGeom>
          <a:solidFill>
            <a:srgbClr val="FD75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Right visual for the job</a:t>
            </a:r>
          </a:p>
        </p:txBody>
      </p:sp>
      <p:sp>
        <p:nvSpPr>
          <p:cNvPr id="9" name="Oval 8"/>
          <p:cNvSpPr/>
          <p:nvPr/>
        </p:nvSpPr>
        <p:spPr>
          <a:xfrm>
            <a:off x="8336532" y="1496894"/>
            <a:ext cx="1485900" cy="1487488"/>
          </a:xfrm>
          <a:prstGeom prst="ellipse">
            <a:avLst/>
          </a:prstGeom>
          <a:solidFill>
            <a:srgbClr val="FD75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Didn’t know the questions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207" y="19675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21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896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ic Roundabout Schild d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b="6025"/>
          <a:stretch/>
        </p:blipFill>
        <p:spPr bwMode="auto">
          <a:xfrm>
            <a:off x="1099751" y="0"/>
            <a:ext cx="10044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3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874932" y="1802338"/>
            <a:ext cx="10438962" cy="1368425"/>
          </a:xfrm>
        </p:spPr>
        <p:txBody>
          <a:bodyPr/>
          <a:lstStyle/>
          <a:p>
            <a:r>
              <a:rPr lang="en-GB" sz="4400" cap="none" dirty="0">
                <a:latin typeface="+mn-lt"/>
              </a:rPr>
              <a:t>Instinct &amp;</a:t>
            </a:r>
          </a:p>
          <a:p>
            <a:r>
              <a:rPr lang="en-GB" sz="4400" cap="none" dirty="0">
                <a:latin typeface="+mn-lt"/>
              </a:rPr>
              <a:t>common 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47225" y="0"/>
            <a:ext cx="2641600" cy="366713"/>
          </a:xfrm>
        </p:spPr>
        <p:txBody>
          <a:bodyPr/>
          <a:lstStyle/>
          <a:p>
            <a:pPr>
              <a:defRPr/>
            </a:pPr>
            <a:fld id="{996E73B0-7BAE-C040-B849-3EE09FA36A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53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8137" y="2754276"/>
            <a:ext cx="9538410" cy="1537743"/>
          </a:xfrm>
        </p:spPr>
        <p:txBody>
          <a:bodyPr/>
          <a:lstStyle/>
          <a:p>
            <a:r>
              <a:rPr lang="en-GB" sz="4000" cap="none" dirty="0">
                <a:latin typeface="+mn-lt"/>
              </a:rPr>
              <a:t>What was missing?</a:t>
            </a:r>
          </a:p>
        </p:txBody>
      </p:sp>
    </p:spTree>
    <p:extLst>
      <p:ext uri="{BB962C8B-B14F-4D97-AF65-F5344CB8AC3E}">
        <p14:creationId xmlns:p14="http://schemas.microsoft.com/office/powerpoint/2010/main" val="995753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7"/>
          <a:stretch/>
        </p:blipFill>
        <p:spPr>
          <a:xfrm>
            <a:off x="5879348" y="0"/>
            <a:ext cx="63094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301" y="2196766"/>
            <a:ext cx="5012173" cy="2308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4000" dirty="0"/>
              <a:t>Agreed </a:t>
            </a:r>
          </a:p>
          <a:p>
            <a:pPr algn="ctr">
              <a:spcAft>
                <a:spcPts val="1800"/>
              </a:spcAft>
            </a:pPr>
            <a:r>
              <a:rPr lang="en-GB" sz="4000" b="1" dirty="0"/>
              <a:t>Action </a:t>
            </a:r>
            <a:endParaRPr lang="en-GB" sz="4000" dirty="0"/>
          </a:p>
          <a:p>
            <a:pPr algn="ctr">
              <a:spcAft>
                <a:spcPts val="1800"/>
              </a:spcAft>
            </a:pPr>
            <a:r>
              <a:rPr lang="en-GB" sz="4000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26740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 bwMode="auto">
          <a:xfrm>
            <a:off x="1332159" y="1304469"/>
            <a:ext cx="5864225" cy="1538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600" kern="1200" baseline="0">
                <a:solidFill>
                  <a:schemeClr val="accent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100800" indent="-100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3352103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76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049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522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Principle #7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Visual-action framework </a:t>
            </a:r>
          </a:p>
          <a:p>
            <a:r>
              <a:rPr lang="en-GB" sz="2400" dirty="0">
                <a:solidFill>
                  <a:schemeClr val="bg1"/>
                </a:solidFill>
              </a:rPr>
              <a:t>is about action.</a:t>
            </a:r>
          </a:p>
        </p:txBody>
      </p:sp>
    </p:spTree>
    <p:extLst>
      <p:ext uri="{BB962C8B-B14F-4D97-AF65-F5344CB8AC3E}">
        <p14:creationId xmlns:p14="http://schemas.microsoft.com/office/powerpoint/2010/main" val="2145402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489316" y="2018324"/>
            <a:ext cx="2039249" cy="472122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292028" y="1202349"/>
            <a:ext cx="1485900" cy="1487488"/>
          </a:xfrm>
          <a:prstGeom prst="ellipse">
            <a:avLst/>
          </a:prstGeom>
          <a:solidFill>
            <a:srgbClr val="FD75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Possible Decision</a:t>
            </a:r>
          </a:p>
        </p:txBody>
      </p:sp>
      <p:sp>
        <p:nvSpPr>
          <p:cNvPr id="13" name="Arrow: Right 12"/>
          <p:cNvSpPr/>
          <p:nvPr/>
        </p:nvSpPr>
        <p:spPr>
          <a:xfrm>
            <a:off x="8878911" y="1525030"/>
            <a:ext cx="2001181" cy="9159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Practised Outcome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430472" y="3519042"/>
            <a:ext cx="2131431" cy="79113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207362" y="3637816"/>
            <a:ext cx="1485900" cy="1487488"/>
          </a:xfrm>
          <a:prstGeom prst="ellipse">
            <a:avLst/>
          </a:prstGeom>
          <a:solidFill>
            <a:srgbClr val="FD75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228600" algn="l"/>
              </a:tabLs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Possible Decision</a:t>
            </a:r>
          </a:p>
        </p:txBody>
      </p:sp>
      <p:sp>
        <p:nvSpPr>
          <p:cNvPr id="18" name="Arrow: Right 17"/>
          <p:cNvSpPr/>
          <p:nvPr/>
        </p:nvSpPr>
        <p:spPr>
          <a:xfrm>
            <a:off x="8878911" y="3980474"/>
            <a:ext cx="2001181" cy="9159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Practised Outcome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5" y="1505051"/>
            <a:ext cx="4596476" cy="42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85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 bwMode="auto">
          <a:xfrm>
            <a:off x="1332158" y="1304469"/>
            <a:ext cx="5864225" cy="1538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600" kern="1200" baseline="0">
                <a:solidFill>
                  <a:schemeClr val="accent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100800" indent="-100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3352103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76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049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522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Principle #8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Practice outcomes.</a:t>
            </a:r>
          </a:p>
        </p:txBody>
      </p:sp>
    </p:spTree>
    <p:extLst>
      <p:ext uri="{BB962C8B-B14F-4D97-AF65-F5344CB8AC3E}">
        <p14:creationId xmlns:p14="http://schemas.microsoft.com/office/powerpoint/2010/main" val="1925850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34243" y="2802941"/>
            <a:ext cx="9120341" cy="1537743"/>
          </a:xfrm>
        </p:spPr>
        <p:txBody>
          <a:bodyPr/>
          <a:lstStyle/>
          <a:p>
            <a:r>
              <a:rPr lang="en-GB" sz="4000" cap="none" dirty="0">
                <a:latin typeface="+mn-lt"/>
              </a:rPr>
              <a:t>Does more data help?</a:t>
            </a:r>
          </a:p>
        </p:txBody>
      </p:sp>
    </p:spTree>
    <p:extLst>
      <p:ext uri="{BB962C8B-B14F-4D97-AF65-F5344CB8AC3E}">
        <p14:creationId xmlns:p14="http://schemas.microsoft.com/office/powerpoint/2010/main" val="2096339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85790" y="2311265"/>
            <a:ext cx="4275389" cy="1910360"/>
          </a:xfrm>
        </p:spPr>
        <p:txBody>
          <a:bodyPr/>
          <a:lstStyle/>
          <a:p>
            <a:pPr algn="l"/>
            <a:r>
              <a:rPr lang="en-GB" sz="4000" cap="none" dirty="0">
                <a:solidFill>
                  <a:schemeClr val="accent2"/>
                </a:solidFill>
                <a:latin typeface="+mn-lt"/>
              </a:rPr>
              <a:t>Future </a:t>
            </a:r>
          </a:p>
          <a:p>
            <a:pPr algn="l"/>
            <a:r>
              <a:rPr lang="en-GB" sz="4000" cap="none" dirty="0">
                <a:solidFill>
                  <a:schemeClr val="accent2"/>
                </a:solidFill>
                <a:latin typeface="+mn-lt"/>
              </a:rPr>
              <a:t>prediction </a:t>
            </a:r>
          </a:p>
          <a:p>
            <a:pPr algn="l"/>
            <a:r>
              <a:rPr lang="en-GB" sz="4000" cap="none" dirty="0">
                <a:solidFill>
                  <a:schemeClr val="accent2"/>
                </a:solidFill>
                <a:latin typeface="+mn-lt"/>
              </a:rPr>
              <a:t>uncertainty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6125232" y="1830498"/>
            <a:ext cx="2871894" cy="2871894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Numbers related gut-decisions are</a:t>
            </a:r>
          </a:p>
          <a:p>
            <a:pPr algn="ctr"/>
            <a:r>
              <a:rPr lang="en-GB" sz="3600" b="1" dirty="0">
                <a:solidFill>
                  <a:srgbClr val="FFFFFF"/>
                </a:solidFill>
                <a:latin typeface="Arial"/>
                <a:cs typeface="Arial"/>
              </a:rPr>
              <a:t>90%</a:t>
            </a:r>
            <a:endParaRPr lang="en-GB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accurate</a:t>
            </a:r>
          </a:p>
        </p:txBody>
      </p:sp>
    </p:spTree>
    <p:extLst>
      <p:ext uri="{BB962C8B-B14F-4D97-AF65-F5344CB8AC3E}">
        <p14:creationId xmlns:p14="http://schemas.microsoft.com/office/powerpoint/2010/main" val="29037668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1332158" y="1304468"/>
            <a:ext cx="5864225" cy="1538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600" kern="1200" baseline="0">
                <a:solidFill>
                  <a:schemeClr val="accent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100800" indent="-100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7F7F7F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3352103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76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049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522" indent="-304737" algn="l" defTabSz="12189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Principle #9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It’s ok to say: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That’s all we have – let’s make a decision.</a:t>
            </a:r>
          </a:p>
        </p:txBody>
      </p:sp>
    </p:spTree>
    <p:extLst>
      <p:ext uri="{BB962C8B-B14F-4D97-AF65-F5344CB8AC3E}">
        <p14:creationId xmlns:p14="http://schemas.microsoft.com/office/powerpoint/2010/main" val="3010799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 cap="none" dirty="0"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58953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47225" y="-195942"/>
            <a:ext cx="2641600" cy="366713"/>
          </a:xfrm>
        </p:spPr>
        <p:txBody>
          <a:bodyPr/>
          <a:lstStyle/>
          <a:p>
            <a:pPr>
              <a:defRPr/>
            </a:pPr>
            <a:fld id="{7E8161C3-22B7-E642-B1C2-CC4FCE0DECB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6813" y="1764093"/>
            <a:ext cx="3295672" cy="3295672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Implement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the 10-minute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rule</a:t>
            </a:r>
          </a:p>
        </p:txBody>
      </p:sp>
      <p:sp>
        <p:nvSpPr>
          <p:cNvPr id="9" name="Oval 8"/>
          <p:cNvSpPr/>
          <p:nvPr/>
        </p:nvSpPr>
        <p:spPr>
          <a:xfrm>
            <a:off x="4468542" y="1764093"/>
            <a:ext cx="3295672" cy="3295672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Agree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Visual-Action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Frameworks</a:t>
            </a:r>
          </a:p>
        </p:txBody>
      </p:sp>
      <p:sp>
        <p:nvSpPr>
          <p:cNvPr id="10" name="Oval 9"/>
          <p:cNvSpPr/>
          <p:nvPr/>
        </p:nvSpPr>
        <p:spPr>
          <a:xfrm>
            <a:off x="8330271" y="1764093"/>
            <a:ext cx="3295672" cy="3295672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Remember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Clean/Beautiful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200620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5419" y="2871698"/>
            <a:ext cx="5714939" cy="1537743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en-GB" cap="none" dirty="0">
                <a:latin typeface="+mn-lt"/>
              </a:rPr>
              <a:t>Will you use a status report </a:t>
            </a:r>
          </a:p>
          <a:p>
            <a:pPr algn="l">
              <a:buFont typeface="Arial" panose="020B0604020202020204" pitchFamily="34" charset="0"/>
              <a:buNone/>
              <a:defRPr/>
            </a:pPr>
            <a:r>
              <a:rPr lang="en-GB" cap="none" dirty="0">
                <a:latin typeface="+mn-lt"/>
              </a:rPr>
              <a:t>in the next 30 days?</a:t>
            </a:r>
          </a:p>
        </p:txBody>
      </p:sp>
      <p:pic>
        <p:nvPicPr>
          <p:cNvPr id="15363" name="Picture 1" descr="QuestionMark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05" y="2159389"/>
            <a:ext cx="2327727" cy="23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0784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34243" y="1069137"/>
            <a:ext cx="9120341" cy="1644026"/>
          </a:xfrm>
        </p:spPr>
        <p:txBody>
          <a:bodyPr/>
          <a:lstStyle/>
          <a:p>
            <a:r>
              <a:rPr lang="en-GB" sz="4000" cap="none" dirty="0">
                <a:latin typeface="+mn-lt"/>
              </a:rPr>
              <a:t>Final thought</a:t>
            </a:r>
          </a:p>
          <a:p>
            <a:endParaRPr lang="en-GB" dirty="0"/>
          </a:p>
          <a:p>
            <a:r>
              <a:rPr lang="en-GB" sz="2800" cap="none" dirty="0">
                <a:latin typeface="+mn-lt"/>
              </a:rPr>
              <a:t>Paradigm shift:</a:t>
            </a:r>
          </a:p>
          <a:p>
            <a:endParaRPr lang="en-GB" sz="2800" cap="none" dirty="0">
              <a:latin typeface="+mn-lt"/>
            </a:endParaRPr>
          </a:p>
          <a:p>
            <a:r>
              <a:rPr lang="en-GB" sz="2800" cap="none" dirty="0">
                <a:latin typeface="+mn-lt"/>
              </a:rPr>
              <a:t>Data science can no longer be </a:t>
            </a:r>
          </a:p>
          <a:p>
            <a:r>
              <a:rPr lang="en-GB" sz="2800" b="1" i="1" cap="none" dirty="0">
                <a:latin typeface="+mn-lt"/>
              </a:rPr>
              <a:t>just </a:t>
            </a:r>
            <a:r>
              <a:rPr lang="en-GB" sz="2800" cap="none" dirty="0">
                <a:latin typeface="+mn-lt"/>
              </a:rPr>
              <a:t>about data</a:t>
            </a:r>
          </a:p>
        </p:txBody>
      </p:sp>
    </p:spTree>
    <p:extLst>
      <p:ext uri="{BB962C8B-B14F-4D97-AF65-F5344CB8AC3E}">
        <p14:creationId xmlns:p14="http://schemas.microsoft.com/office/powerpoint/2010/main" val="3130487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049630" y="935682"/>
            <a:ext cx="4243095" cy="1238561"/>
          </a:xfrm>
        </p:spPr>
        <p:txBody>
          <a:bodyPr/>
          <a:lstStyle/>
          <a:p>
            <a:pPr algn="l">
              <a:defRPr/>
            </a:pPr>
            <a:r>
              <a:rPr lang="en-GB" sz="4300" cap="none" dirty="0">
                <a:latin typeface="+mn-lt"/>
                <a:ea typeface="ＭＳ Ｐゴシック" charset="0"/>
              </a:rPr>
              <a:t>Thank You</a:t>
            </a:r>
            <a:br>
              <a:rPr lang="en-GB" sz="4300" cap="none" dirty="0">
                <a:latin typeface="+mn-lt"/>
                <a:ea typeface="ＭＳ Ｐゴシック" charset="0"/>
              </a:rPr>
            </a:br>
            <a:br>
              <a:rPr lang="en-GB" sz="4300" cap="none" dirty="0">
                <a:latin typeface="Brandon Grotesque Medium" charset="0"/>
                <a:ea typeface="ＭＳ Ｐゴシック" charset="0"/>
              </a:rPr>
            </a:br>
            <a:r>
              <a:rPr lang="en-GB" sz="2000" cap="none" dirty="0">
                <a:solidFill>
                  <a:schemeClr val="accent2"/>
                </a:solidFill>
                <a:latin typeface="+mn-lt"/>
                <a:ea typeface="ＭＳ Ｐゴシック" charset="0"/>
              </a:rPr>
              <a:t>Stephen Brown</a:t>
            </a:r>
            <a:br>
              <a:rPr lang="en-GB" sz="2000" cap="none" dirty="0">
                <a:solidFill>
                  <a:schemeClr val="accent2"/>
                </a:solidFill>
                <a:latin typeface="+mn-lt"/>
                <a:ea typeface="ＭＳ Ｐゴシック" charset="0"/>
              </a:rPr>
            </a:br>
            <a:r>
              <a:rPr lang="en-GB" sz="2000" cap="none" dirty="0">
                <a:solidFill>
                  <a:schemeClr val="accent2"/>
                </a:solidFill>
                <a:latin typeface="+mn-lt"/>
                <a:ea typeface="ＭＳ Ｐゴシック" charset="0"/>
                <a:hlinkClick r:id="rId2"/>
              </a:rPr>
              <a:t>sbrown@polarisoft.com</a:t>
            </a:r>
            <a:br>
              <a:rPr lang="en-GB" sz="2000" cap="none" dirty="0">
                <a:solidFill>
                  <a:schemeClr val="accent2"/>
                </a:solidFill>
                <a:latin typeface="+mn-lt"/>
                <a:ea typeface="ＭＳ Ｐゴシック" charset="0"/>
              </a:rPr>
            </a:br>
            <a:br>
              <a:rPr lang="en-GB" sz="2000" cap="none" dirty="0">
                <a:solidFill>
                  <a:schemeClr val="accent2"/>
                </a:solidFill>
                <a:latin typeface="+mn-lt"/>
                <a:ea typeface="ＭＳ Ｐゴシック" charset="0"/>
              </a:rPr>
            </a:br>
            <a:r>
              <a:rPr lang="en-GB" sz="2000" cap="none" dirty="0">
                <a:solidFill>
                  <a:schemeClr val="accent2"/>
                </a:solidFill>
                <a:latin typeface="+mn-lt"/>
                <a:ea typeface="ＭＳ Ｐゴシック" charset="0"/>
              </a:rPr>
              <a:t>Polarisoft</a:t>
            </a:r>
            <a:br>
              <a:rPr lang="en-GB" sz="2000" cap="none" dirty="0">
                <a:solidFill>
                  <a:schemeClr val="accent2"/>
                </a:solidFill>
                <a:latin typeface="+mn-lt"/>
                <a:ea typeface="ＭＳ Ｐゴシック" charset="0"/>
              </a:rPr>
            </a:br>
            <a:r>
              <a:rPr lang="en-GB" sz="2000" cap="none" dirty="0">
                <a:solidFill>
                  <a:schemeClr val="accent2"/>
                </a:solidFill>
                <a:latin typeface="+mn-lt"/>
                <a:ea typeface="ＭＳ Ｐゴシック" charset="0"/>
              </a:rPr>
              <a:t>Stand 99</a:t>
            </a:r>
            <a:endParaRPr lang="en-GB" sz="4300" cap="none" dirty="0">
              <a:solidFill>
                <a:schemeClr val="accent2"/>
              </a:solidFill>
              <a:latin typeface="+mn-lt"/>
              <a:ea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187DF7-B084-AF45-B029-80D40CA756A6}" type="slidenum">
              <a:rPr lang="en-US" sz="1300">
                <a:solidFill>
                  <a:srgbClr val="134063"/>
                </a:solidFill>
              </a:rPr>
              <a:pPr/>
              <a:t>61</a:t>
            </a:fld>
            <a:endParaRPr lang="en-US" sz="1300" dirty="0">
              <a:solidFill>
                <a:srgbClr val="134063"/>
              </a:solidFill>
            </a:endParaRPr>
          </a:p>
        </p:txBody>
      </p:sp>
      <p:pic>
        <p:nvPicPr>
          <p:cNvPr id="81924" name="Picture 7" descr="Sunflow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-419100"/>
            <a:ext cx="57277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90272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E73B0-7BAE-C040-B849-3EE09FA36AB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0298" y="961164"/>
            <a:ext cx="6799681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9000" kern="1200" spc="-200" dirty="0">
                <a:solidFill>
                  <a:srgbClr val="FFFFFF"/>
                </a:solidFill>
                <a:latin typeface="+mn-lt"/>
              </a:rPr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05" y="1080236"/>
            <a:ext cx="1382457" cy="13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1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34571" y="2619731"/>
            <a:ext cx="3600463" cy="1537743"/>
          </a:xfrm>
        </p:spPr>
        <p:txBody>
          <a:bodyPr/>
          <a:lstStyle/>
          <a:p>
            <a:pPr algn="l"/>
            <a:r>
              <a:rPr lang="en-US" altLang="en-US" sz="3400" cap="none" dirty="0">
                <a:solidFill>
                  <a:schemeClr val="bg1"/>
                </a:solidFill>
                <a:latin typeface="+mn-lt"/>
                <a:ea typeface="ＭＳ Ｐゴシック" charset="-128"/>
              </a:rPr>
              <a:t>Project </a:t>
            </a:r>
          </a:p>
          <a:p>
            <a:pPr algn="l"/>
            <a:r>
              <a:rPr lang="en-US" altLang="en-US" sz="3400" cap="none" dirty="0">
                <a:solidFill>
                  <a:schemeClr val="bg1"/>
                </a:solidFill>
                <a:latin typeface="+mn-lt"/>
                <a:ea typeface="ＭＳ Ｐゴシック" charset="-128"/>
              </a:rPr>
              <a:t>Professionals </a:t>
            </a:r>
          </a:p>
        </p:txBody>
      </p:sp>
      <p:sp>
        <p:nvSpPr>
          <p:cNvPr id="3" name="Subtitle 1"/>
          <p:cNvSpPr txBox="1">
            <a:spLocks/>
          </p:cNvSpPr>
          <p:nvPr/>
        </p:nvSpPr>
        <p:spPr bwMode="auto">
          <a:xfrm>
            <a:off x="3233581" y="2458111"/>
            <a:ext cx="2538061" cy="10203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3200" kern="1200" cap="all" spc="-67" baseline="0">
                <a:solidFill>
                  <a:srgbClr val="FFFFFF"/>
                </a:solidFill>
                <a:latin typeface="Brandon Grotesque Medium"/>
                <a:ea typeface="ＭＳ Ｐゴシック" pitchFamily="-108" charset="-128"/>
                <a:cs typeface="Brandon Grotesque Medium"/>
              </a:defRPr>
            </a:lvl1pPr>
            <a:lvl2pPr marL="609473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218946" indent="0" algn="ctr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828420" indent="0" algn="ctr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2437893" indent="0" algn="ctr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3047366" indent="0" algn="ctr" defTabSz="1218946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839" indent="0" algn="ctr" defTabSz="1218946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312" indent="0" algn="ctr" defTabSz="1218946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786" indent="0" algn="ctr" defTabSz="1218946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89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10M</a:t>
            </a:r>
          </a:p>
        </p:txBody>
      </p:sp>
    </p:spTree>
    <p:extLst>
      <p:ext uri="{BB962C8B-B14F-4D97-AF65-F5344CB8AC3E}">
        <p14:creationId xmlns:p14="http://schemas.microsoft.com/office/powerpoint/2010/main" val="238745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33600" y="2823057"/>
            <a:ext cx="9120341" cy="1537743"/>
          </a:xfrm>
        </p:spPr>
        <p:txBody>
          <a:bodyPr/>
          <a:lstStyle/>
          <a:p>
            <a:r>
              <a:rPr lang="en-GB" sz="4800" cap="none" dirty="0">
                <a:latin typeface="+mn-lt"/>
              </a:rPr>
              <a:t>For what purpose?</a:t>
            </a:r>
          </a:p>
        </p:txBody>
      </p:sp>
    </p:spTree>
    <p:extLst>
      <p:ext uri="{BB962C8B-B14F-4D97-AF65-F5344CB8AC3E}">
        <p14:creationId xmlns:p14="http://schemas.microsoft.com/office/powerpoint/2010/main" val="128421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708" y="2463269"/>
            <a:ext cx="3753997" cy="1143000"/>
          </a:xfrm>
        </p:spPr>
        <p:txBody>
          <a:bodyPr/>
          <a:lstStyle/>
          <a:p>
            <a:r>
              <a:rPr lang="en-GB" sz="6000" cap="none" dirty="0">
                <a:latin typeface="+mn-lt"/>
              </a:rPr>
              <a:t>Take </a:t>
            </a:r>
            <a:br>
              <a:rPr lang="en-GB" sz="6000" cap="none" dirty="0">
                <a:latin typeface="+mn-lt"/>
              </a:rPr>
            </a:br>
            <a:r>
              <a:rPr lang="en-GB" sz="6000" cap="none" dirty="0">
                <a:latin typeface="+mn-lt"/>
              </a:rPr>
              <a:t>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42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53651"/>
      </p:ext>
    </p:extLst>
  </p:cSld>
  <p:clrMapOvr>
    <a:masterClrMapping/>
  </p:clrMapOvr>
</p:sld>
</file>

<file path=ppt/theme/theme1.xml><?xml version="1.0" encoding="utf-8"?>
<a:theme xmlns:a="http://schemas.openxmlformats.org/drawingml/2006/main" name="Polarisoft_PPT_Toolkit_2015">
  <a:themeElements>
    <a:clrScheme name="Custom 6">
      <a:dk1>
        <a:srgbClr val="000000"/>
      </a:dk1>
      <a:lt1>
        <a:srgbClr val="FFFFFF"/>
      </a:lt1>
      <a:dk2>
        <a:srgbClr val="314C03"/>
      </a:dk2>
      <a:lt2>
        <a:srgbClr val="E7E6E6"/>
      </a:lt2>
      <a:accent1>
        <a:srgbClr val="FD7508"/>
      </a:accent1>
      <a:accent2>
        <a:srgbClr val="0F2C4B"/>
      </a:accent2>
      <a:accent3>
        <a:srgbClr val="7E851B"/>
      </a:accent3>
      <a:accent4>
        <a:srgbClr val="267A9F"/>
      </a:accent4>
      <a:accent5>
        <a:srgbClr val="478F7E"/>
      </a:accent5>
      <a:accent6>
        <a:srgbClr val="8B7319"/>
      </a:accent6>
      <a:hlink>
        <a:srgbClr val="22AFFF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FFFFFF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buClr>
            <a:schemeClr val="accent1"/>
          </a:buClr>
          <a:defRPr sz="1200" dirty="0" err="1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larisoft_PPT_Toolkit_2015.pptx" id="{3ACFFA18-36BA-4200-AC05-8C6EAD9B7EE9}" vid="{133CA243-FB9F-492A-AE8A-5CC8DB8D929F}"/>
    </a:ext>
  </a:extLst>
</a:theme>
</file>

<file path=ppt/theme/theme2.xml><?xml version="1.0" encoding="utf-8"?>
<a:theme xmlns:a="http://schemas.openxmlformats.org/drawingml/2006/main" name="PPMA_PPT_Toolkit_2016">
  <a:themeElements>
    <a:clrScheme name="Custom 13">
      <a:dk1>
        <a:srgbClr val="000000"/>
      </a:dk1>
      <a:lt1>
        <a:srgbClr val="FFFFFF"/>
      </a:lt1>
      <a:dk2>
        <a:srgbClr val="3F5D04"/>
      </a:dk2>
      <a:lt2>
        <a:srgbClr val="E7E6E6"/>
      </a:lt2>
      <a:accent1>
        <a:srgbClr val="113C4B"/>
      </a:accent1>
      <a:accent2>
        <a:srgbClr val="98AF4B"/>
      </a:accent2>
      <a:accent3>
        <a:srgbClr val="267A9F"/>
      </a:accent3>
      <a:accent4>
        <a:srgbClr val="478F7E"/>
      </a:accent4>
      <a:accent5>
        <a:srgbClr val="8B7319"/>
      </a:accent5>
      <a:accent6>
        <a:srgbClr val="994325"/>
      </a:accent6>
      <a:hlink>
        <a:srgbClr val="FF8A00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FFFFFF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buClr>
            <a:schemeClr val="accent1"/>
          </a:buClr>
          <a:defRPr sz="1200" dirty="0" err="1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MA_PPT_Toolkit_2016" id="{1C9EDD7B-3D07-9D42-A34F-38D74AA5BBF1}" vid="{69A4DB0F-A9C4-6949-B246-4A9AC15A112E}"/>
    </a:ext>
  </a:extLst>
</a:theme>
</file>

<file path=ppt/theme/theme3.xml><?xml version="1.0" encoding="utf-8"?>
<a:theme xmlns:a="http://schemas.openxmlformats.org/drawingml/2006/main" name="1_PPMA_PPT_Toolkit_2016">
  <a:themeElements>
    <a:clrScheme name="Custom 13">
      <a:dk1>
        <a:srgbClr val="000000"/>
      </a:dk1>
      <a:lt1>
        <a:srgbClr val="FFFFFF"/>
      </a:lt1>
      <a:dk2>
        <a:srgbClr val="3F5D04"/>
      </a:dk2>
      <a:lt2>
        <a:srgbClr val="E7E6E6"/>
      </a:lt2>
      <a:accent1>
        <a:srgbClr val="113C4B"/>
      </a:accent1>
      <a:accent2>
        <a:srgbClr val="98AF4B"/>
      </a:accent2>
      <a:accent3>
        <a:srgbClr val="267A9F"/>
      </a:accent3>
      <a:accent4>
        <a:srgbClr val="478F7E"/>
      </a:accent4>
      <a:accent5>
        <a:srgbClr val="8B7319"/>
      </a:accent5>
      <a:accent6>
        <a:srgbClr val="994325"/>
      </a:accent6>
      <a:hlink>
        <a:srgbClr val="FF8A00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FFFFFF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buClr>
            <a:schemeClr val="accent1"/>
          </a:buClr>
          <a:defRPr sz="1200" dirty="0" err="1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MA_PPT_Toolkit_2016" id="{1C9EDD7B-3D07-9D42-A34F-38D74AA5BBF1}" vid="{69A4DB0F-A9C4-6949-B246-4A9AC15A112E}"/>
    </a:ext>
  </a:extLst>
</a:theme>
</file>

<file path=ppt/theme/theme4.xml><?xml version="1.0" encoding="utf-8"?>
<a:theme xmlns:a="http://schemas.openxmlformats.org/drawingml/2006/main" name="2_PPMA_PPT_Toolkit_2016">
  <a:themeElements>
    <a:clrScheme name="Custom 13">
      <a:dk1>
        <a:srgbClr val="000000"/>
      </a:dk1>
      <a:lt1>
        <a:srgbClr val="FFFFFF"/>
      </a:lt1>
      <a:dk2>
        <a:srgbClr val="3F5D04"/>
      </a:dk2>
      <a:lt2>
        <a:srgbClr val="E7E6E6"/>
      </a:lt2>
      <a:accent1>
        <a:srgbClr val="113C4B"/>
      </a:accent1>
      <a:accent2>
        <a:srgbClr val="98AF4B"/>
      </a:accent2>
      <a:accent3>
        <a:srgbClr val="267A9F"/>
      </a:accent3>
      <a:accent4>
        <a:srgbClr val="478F7E"/>
      </a:accent4>
      <a:accent5>
        <a:srgbClr val="8B7319"/>
      </a:accent5>
      <a:accent6>
        <a:srgbClr val="994325"/>
      </a:accent6>
      <a:hlink>
        <a:srgbClr val="FF8A00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FFFFFF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buClr>
            <a:schemeClr val="accent1"/>
          </a:buClr>
          <a:defRPr sz="1200" dirty="0" err="1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MA_PPT_Toolkit_2016" id="{1C9EDD7B-3D07-9D42-A34F-38D74AA5BBF1}" vid="{69A4DB0F-A9C4-6949-B246-4A9AC15A11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Polarisoft_PPT_Toolkit_2015a</Template>
  <TotalTime>4184</TotalTime>
  <Words>528</Words>
  <Application>Microsoft Office PowerPoint</Application>
  <PresentationFormat>Custom</PresentationFormat>
  <Paragraphs>209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MS PGothic</vt:lpstr>
      <vt:lpstr>Arial</vt:lpstr>
      <vt:lpstr>Blackadder ITC</vt:lpstr>
      <vt:lpstr>Brandon Grotesque Medium</vt:lpstr>
      <vt:lpstr>Calibri</vt:lpstr>
      <vt:lpstr>Polarisoft_PPT_Toolkit_2015</vt:lpstr>
      <vt:lpstr>PPMA_PPT_Toolkit_2016</vt:lpstr>
      <vt:lpstr>1_PPMA_PPT_Toolkit_2016</vt:lpstr>
      <vt:lpstr>2_PPMA_PPT_Toolkit_2016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 action</vt:lpstr>
      <vt:lpstr>PowerPoint Presentation</vt:lpstr>
      <vt:lpstr>PowerPoint Presentation</vt:lpstr>
      <vt:lpstr>PowerPoint Presentation</vt:lpstr>
      <vt:lpstr>PowerPoint Presentation</vt:lpstr>
      <vt:lpstr>The Reporting Triad</vt:lpstr>
      <vt:lpstr>PowerPoint Presentation</vt:lpstr>
      <vt:lpstr>PowerPoint Presentation</vt:lpstr>
      <vt:lpstr>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Decisiveness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Stephen Brown sbrown@polarisoft.com  Polarisoft Stand 99</vt:lpstr>
      <vt:lpstr>PowerPoint Presentation</vt:lpstr>
    </vt:vector>
  </TitlesOfParts>
  <Company>Polarisoft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Brown</dc:creator>
  <cp:lastModifiedBy>Stephen Brown</cp:lastModifiedBy>
  <cp:revision>137</cp:revision>
  <dcterms:created xsi:type="dcterms:W3CDTF">2017-03-20T06:23:15Z</dcterms:created>
  <dcterms:modified xsi:type="dcterms:W3CDTF">2017-10-10T10:45:40Z</dcterms:modified>
</cp:coreProperties>
</file>